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27" r:id="rId2"/>
    <p:sldMasterId id="2147483728" r:id="rId3"/>
    <p:sldMasterId id="2147483729" r:id="rId4"/>
    <p:sldMasterId id="2147483730" r:id="rId5"/>
    <p:sldMasterId id="2147483731" r:id="rId6"/>
    <p:sldMasterId id="2147483732" r:id="rId7"/>
    <p:sldMasterId id="2147483733" r:id="rId8"/>
    <p:sldMasterId id="2147483734" r:id="rId9"/>
  </p:sldMasterIdLst>
  <p:notesMasterIdLst>
    <p:notesMasterId r:id="rId29"/>
  </p:notesMasterIdLst>
  <p:sldIdLst>
    <p:sldId id="256" r:id="rId10"/>
    <p:sldId id="277" r:id="rId11"/>
    <p:sldId id="258" r:id="rId12"/>
    <p:sldId id="259" r:id="rId13"/>
    <p:sldId id="260" r:id="rId14"/>
    <p:sldId id="261" r:id="rId15"/>
    <p:sldId id="262" r:id="rId16"/>
    <p:sldId id="263" r:id="rId17"/>
    <p:sldId id="264" r:id="rId18"/>
    <p:sldId id="265" r:id="rId19"/>
    <p:sldId id="266" r:id="rId20"/>
    <p:sldId id="267" r:id="rId21"/>
    <p:sldId id="270" r:id="rId22"/>
    <p:sldId id="271" r:id="rId23"/>
    <p:sldId id="272" r:id="rId24"/>
    <p:sldId id="283" r:id="rId25"/>
    <p:sldId id="274" r:id="rId26"/>
    <p:sldId id="279" r:id="rId27"/>
    <p:sldId id="276"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Open Sans Light" panose="020B0706030804020204" pitchFamily="34" charset="0"/>
      <p:regular r:id="rId38"/>
      <p:bold r:id="rId39"/>
      <p:italic r:id="rId40"/>
      <p:boldItalic r:id="rId41"/>
    </p:embeddedFont>
    <p:embeddedFont>
      <p:font typeface="Trebuchet MS" panose="020B070302020209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2925"/>
  </p:normalViewPr>
  <p:slideViewPr>
    <p:cSldViewPr snapToGrid="0">
      <p:cViewPr varScale="1">
        <p:scale>
          <a:sx n="143" d="100"/>
          <a:sy n="143" d="100"/>
        </p:scale>
        <p:origin x="200" y="3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0.fntdata"/><Relationship Id="rId21" Type="http://schemas.openxmlformats.org/officeDocument/2006/relationships/slide" Target="slides/slide12.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notesMaster" Target="notesMasters/notes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1696f6f84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43" name="Google Shape;443;g71696f6f84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7174be960a_2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960" name="Google Shape;960;g7174be960a_2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1762290ce_9_2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009" name="Google Shape;1009;g81762290ce_9_2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819122f9f3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
        <p:nvSpPr>
          <p:cNvPr id="1150" name="Google Shape;1150;g819122f9f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819122f9f3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0" name="Google Shape;1170;g819122f9f3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714e76dff6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7" name="Google Shape;1227;g714e76dff6_1_89:notes"/>
          <p:cNvSpPr txBox="1">
            <a:spLocks noGrp="1"/>
          </p:cNvSpPr>
          <p:nvPr>
            <p:ph type="body" idx="1"/>
          </p:nvPr>
        </p:nvSpPr>
        <p:spPr>
          <a:xfrm>
            <a:off x="685800" y="4400550"/>
            <a:ext cx="5486400" cy="360045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1800" dirty="0">
              <a:latin typeface="Arial"/>
              <a:ea typeface="Arial"/>
              <a:cs typeface="Arial"/>
              <a:sym typeface="Arial"/>
            </a:endParaRPr>
          </a:p>
        </p:txBody>
      </p:sp>
      <p:sp>
        <p:nvSpPr>
          <p:cNvPr id="1228" name="Google Shape;1228;g714e76dff6_1_89:notes"/>
          <p:cNvSpPr txBox="1"/>
          <p:nvPr/>
        </p:nvSpPr>
        <p:spPr>
          <a:xfrm>
            <a:off x="3970339" y="8918734"/>
            <a:ext cx="3038475" cy="471276"/>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 sz="1800" b="0" i="0" u="none" strike="noStrike" cap="none">
                <a:solidFill>
                  <a:srgbClr val="000000"/>
                </a:solidFill>
                <a:latin typeface="Calibri"/>
                <a:ea typeface="Calibri"/>
                <a:cs typeface="Calibri"/>
                <a:sym typeface="Calibri"/>
              </a:rPr>
              <a:t>15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7174be960a_11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85" name="Google Shape;1285;g7174be960a_1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94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1762290ce_9_40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93" name="Google Shape;1293;g81762290ce_9_40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71696f6f84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13" name="Google Shape;1413;g71696f6f84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19c82e30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30" name="Google Shape;530;g719c82e3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174be960a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8" name="Google Shape;568;g7174be960a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7174be960a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09" name="Google Shape;609;g7174be960a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174be960a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1" name="Google Shape;631;g7174be960a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8193d7365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61" name="Google Shape;661;g8193d736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6b69700037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89" name="Google Shape;689;g6b69700037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81762290ce_9_3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
        <p:nvSpPr>
          <p:cNvPr id="745" name="Google Shape;745;g81762290ce_9_3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71696f6f84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18" name="Google Shape;818;g71696f6f8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LearnMore@anonos.com"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about:blank"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mailto:LearnMore@anonos.com"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about:blank"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mailto:LearnMore@anonos.com" TargetMode="External"/><Relationship Id="rId2" Type="http://schemas.openxmlformats.org/officeDocument/2006/relationships/image" Target="../media/image2.jp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hyperlink" Target="about:blank"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215899" y="208800"/>
            <a:ext cx="7708800" cy="47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3" name="Google Shape;53;p14"/>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54" name="Google Shape;54;p14"/>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a:t>
            </a:r>
            <a:r>
              <a:rPr lang="en" sz="675" dirty="0">
                <a:solidFill>
                  <a:srgbClr val="999999"/>
                </a:solidFill>
              </a:rPr>
              <a:t>20. </a:t>
            </a:r>
            <a:r>
              <a:rPr lang="en" sz="675" b="0" i="0" u="none" strike="noStrike" cap="none" dirty="0">
                <a:solidFill>
                  <a:srgbClr val="999999"/>
                </a:solidFill>
                <a:latin typeface="Arial"/>
                <a:ea typeface="Arial"/>
                <a:cs typeface="Arial"/>
                <a:sym typeface="Arial"/>
              </a:rPr>
              <a:t> All Rights Reserved</a:t>
            </a:r>
            <a:endParaRPr dirty="0"/>
          </a:p>
        </p:txBody>
      </p:sp>
      <p:sp>
        <p:nvSpPr>
          <p:cNvPr id="55" name="Google Shape;55;p14"/>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426">
          <p15:clr>
            <a:srgbClr val="FBAE40"/>
          </p15:clr>
        </p15:guide>
        <p15:guide id="2" pos="2880">
          <p15:clr>
            <a:srgbClr val="FBAE40"/>
          </p15:clr>
        </p15:guide>
        <p15:guide id="3" pos="136">
          <p15:clr>
            <a:srgbClr val="FBAE40"/>
          </p15:clr>
        </p15:guide>
        <p15:guide id="4" pos="5624">
          <p15:clr>
            <a:srgbClr val="FBAE40"/>
          </p15:clr>
        </p15:guide>
        <p15:guide id="5" orient="horz" pos="126">
          <p15:clr>
            <a:srgbClr val="FBAE40"/>
          </p15:clr>
        </p15:guide>
        <p15:guide id="6" orient="horz" pos="3024">
          <p15:clr>
            <a:srgbClr val="FBAE40"/>
          </p15:clr>
        </p15:guide>
        <p15:guide id="7"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ntent Slide 1">
  <p:cSld name="2_Content Slide 1">
    <p:spTree>
      <p:nvGrpSpPr>
        <p:cNvPr id="1" name="Shape 56"/>
        <p:cNvGrpSpPr/>
        <p:nvPr/>
      </p:nvGrpSpPr>
      <p:grpSpPr>
        <a:xfrm>
          <a:off x="0" y="0"/>
          <a:ext cx="0" cy="0"/>
          <a:chOff x="0" y="0"/>
          <a:chExt cx="0" cy="0"/>
        </a:xfrm>
      </p:grpSpPr>
      <p:sp>
        <p:nvSpPr>
          <p:cNvPr id="57" name="Google Shape;57;p15"/>
          <p:cNvSpPr txBox="1">
            <a:spLocks noGrp="1"/>
          </p:cNvSpPr>
          <p:nvPr>
            <p:ph type="body" idx="1"/>
          </p:nvPr>
        </p:nvSpPr>
        <p:spPr>
          <a:xfrm>
            <a:off x="262800" y="208800"/>
            <a:ext cx="7581600" cy="496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8" name="Google Shape;58;p15"/>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59" name="Google Shape;59;p15"/>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
        <p:nvSpPr>
          <p:cNvPr id="60" name="Google Shape;60;p15"/>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a:t>
            </a:r>
            <a:r>
              <a:rPr lang="en" sz="675" dirty="0">
                <a:solidFill>
                  <a:srgbClr val="999999"/>
                </a:solidFill>
              </a:rPr>
              <a:t>20. </a:t>
            </a:r>
            <a:r>
              <a:rPr lang="en" sz="675" b="0" i="0" u="none" strike="noStrike" cap="none" dirty="0">
                <a:solidFill>
                  <a:srgbClr val="999999"/>
                </a:solidFill>
                <a:latin typeface="Arial"/>
                <a:ea typeface="Arial"/>
                <a:cs typeface="Arial"/>
                <a:sym typeface="Arial"/>
              </a:rPr>
              <a:t> All Rights Reserved</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Us ">
  <p:cSld name="Contact Us ">
    <p:spTree>
      <p:nvGrpSpPr>
        <p:cNvPr id="1" name="Shape 62"/>
        <p:cNvGrpSpPr/>
        <p:nvPr/>
      </p:nvGrpSpPr>
      <p:grpSpPr>
        <a:xfrm>
          <a:off x="0" y="0"/>
          <a:ext cx="0" cy="0"/>
          <a:chOff x="0" y="0"/>
          <a:chExt cx="0" cy="0"/>
        </a:xfrm>
      </p:grpSpPr>
      <p:pic>
        <p:nvPicPr>
          <p:cNvPr id="63" name="Google Shape;63;p17"/>
          <p:cNvPicPr preferRelativeResize="0"/>
          <p:nvPr/>
        </p:nvPicPr>
        <p:blipFill rotWithShape="1">
          <a:blip r:embed="rId2">
            <a:alphaModFix/>
          </a:blip>
          <a:srcRect r="6489"/>
          <a:stretch/>
        </p:blipFill>
        <p:spPr>
          <a:xfrm>
            <a:off x="-1" y="0"/>
            <a:ext cx="9144001" cy="5143501"/>
          </a:xfrm>
          <a:prstGeom prst="rect">
            <a:avLst/>
          </a:prstGeom>
          <a:noFill/>
          <a:ln>
            <a:noFill/>
          </a:ln>
        </p:spPr>
      </p:pic>
      <p:sp>
        <p:nvSpPr>
          <p:cNvPr id="64" name="Google Shape;64;p17"/>
          <p:cNvSpPr/>
          <p:nvPr/>
        </p:nvSpPr>
        <p:spPr>
          <a:xfrm>
            <a:off x="-1338" y="0"/>
            <a:ext cx="9146700" cy="4809600"/>
          </a:xfrm>
          <a:prstGeom prst="rect">
            <a:avLst/>
          </a:prstGeom>
          <a:gradFill>
            <a:gsLst>
              <a:gs pos="0">
                <a:srgbClr val="24274D">
                  <a:alpha val="89803"/>
                </a:srgbClr>
              </a:gs>
              <a:gs pos="27000">
                <a:srgbClr val="24274D">
                  <a:alpha val="89803"/>
                </a:srgbClr>
              </a:gs>
              <a:gs pos="100000">
                <a:srgbClr val="24274D">
                  <a:alpha val="69803"/>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5" name="Google Shape;65;p17"/>
          <p:cNvSpPr/>
          <p:nvPr/>
        </p:nvSpPr>
        <p:spPr>
          <a:xfrm>
            <a:off x="-2676" y="4809569"/>
            <a:ext cx="9146700" cy="333900"/>
          </a:xfrm>
          <a:prstGeom prst="rect">
            <a:avLst/>
          </a:prstGeom>
          <a:gradFill>
            <a:gsLst>
              <a:gs pos="0">
                <a:srgbClr val="00BD4D">
                  <a:alpha val="49803"/>
                </a:srgbClr>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66" name="Google Shape;66;p17">
            <a:hlinkClick r:id="rId3"/>
          </p:cNvPr>
          <p:cNvSpPr/>
          <p:nvPr/>
        </p:nvSpPr>
        <p:spPr>
          <a:xfrm>
            <a:off x="2407149" y="2034190"/>
            <a:ext cx="4326900" cy="402900"/>
          </a:xfrm>
          <a:prstGeom prst="roundRect">
            <a:avLst>
              <a:gd name="adj" fmla="val 50000"/>
            </a:avLst>
          </a:prstGeom>
          <a:solidFill>
            <a:schemeClr val="accen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None/>
            </a:pPr>
            <a:r>
              <a:rPr lang="en" sz="1400" b="1" i="0" u="none" strike="noStrike" cap="none" dirty="0">
                <a:solidFill>
                  <a:schemeClr val="lt1"/>
                </a:solidFill>
                <a:latin typeface="Arial"/>
                <a:ea typeface="Arial"/>
                <a:cs typeface="Arial"/>
                <a:sym typeface="Arial"/>
              </a:rPr>
              <a:t>LearnMore@anonos.com</a:t>
            </a:r>
            <a:endParaRPr dirty="0"/>
          </a:p>
        </p:txBody>
      </p:sp>
      <p:grpSp>
        <p:nvGrpSpPr>
          <p:cNvPr id="67" name="Google Shape;67;p17"/>
          <p:cNvGrpSpPr/>
          <p:nvPr/>
        </p:nvGrpSpPr>
        <p:grpSpPr>
          <a:xfrm>
            <a:off x="393950" y="2815503"/>
            <a:ext cx="8353500" cy="1219498"/>
            <a:chOff x="395288" y="3370036"/>
            <a:chExt cx="8353500" cy="1219498"/>
          </a:xfrm>
        </p:grpSpPr>
        <p:sp>
          <p:nvSpPr>
            <p:cNvPr id="68" name="Google Shape;68;p17"/>
            <p:cNvSpPr/>
            <p:nvPr/>
          </p:nvSpPr>
          <p:spPr>
            <a:xfrm>
              <a:off x="395288" y="3370036"/>
              <a:ext cx="83535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800" b="0" i="0" u="none" strike="noStrike" cap="none" dirty="0">
                  <a:solidFill>
                    <a:srgbClr val="FFFFFF"/>
                  </a:solidFill>
                  <a:latin typeface="Arial"/>
                  <a:ea typeface="Arial"/>
                  <a:cs typeface="Arial"/>
                  <a:sym typeface="Arial"/>
                </a:rPr>
                <a:t>BigPrivacy dynamic de-identification, pseudonymisation and anonymization systems, methods and devices are protected by an intellectual property portfolio that includes, but is not limited to: Patent Nos. 2,929,269 (2019) 10,043,035 (2018); 9,619,669 (2017); 9,361,481 (2016); 9,129,133 (2015); 9,087,216 (2015); and 9,087,215 (2015); plus 60+ additional domestic and international patent applications. Anonos, Anonosizing, BigPrivacy, Privacy is the New Security, Privacy Rights Management, PRM, Circle of Trust, CoT, DDID, De-Risk Data. Discover Value., Dynamic De-Identifier, JITI, Just-In-Time-Information, UseYourData, SaveYourData  and Variant Twin are trademarks of Anonos Inc. protected by federal and international statutes and treaties.</a:t>
              </a:r>
              <a:endParaRPr dirty="0"/>
            </a:p>
            <a:p>
              <a:pPr marL="0" marR="0" lvl="0" indent="0" algn="ctr" rtl="0">
                <a:lnSpc>
                  <a:spcPct val="100000"/>
                </a:lnSpc>
                <a:spcBef>
                  <a:spcPts val="0"/>
                </a:spcBef>
                <a:spcAft>
                  <a:spcPts val="0"/>
                </a:spcAft>
                <a:buNone/>
              </a:pPr>
              <a:r>
                <a:rPr lang="en" sz="800" b="0" i="0" u="none" strike="noStrike" cap="none" dirty="0">
                  <a:solidFill>
                    <a:srgbClr val="FFFFFF"/>
                  </a:solidFill>
                  <a:latin typeface="Arial"/>
                  <a:ea typeface="Arial"/>
                  <a:cs typeface="Arial"/>
                  <a:sym typeface="Arial"/>
                </a:rPr>
                <a:t>© 2012 - 2019 Anonos Inc. All Rights Reserved.</a:t>
              </a:r>
              <a:endParaRPr dirty="0"/>
            </a:p>
          </p:txBody>
        </p:sp>
        <p:sp>
          <p:nvSpPr>
            <p:cNvPr id="69" name="Google Shape;69;p17">
              <a:hlinkClick r:id="rId4"/>
            </p:cNvPr>
            <p:cNvSpPr/>
            <p:nvPr/>
          </p:nvSpPr>
          <p:spPr>
            <a:xfrm>
              <a:off x="3678228" y="4375634"/>
              <a:ext cx="1787400" cy="213900"/>
            </a:xfrm>
            <a:prstGeom prst="round2SameRect">
              <a:avLst>
                <a:gd name="adj1" fmla="val 50000"/>
                <a:gd name="adj2" fmla="val 50000"/>
              </a:avLst>
            </a:prstGeom>
            <a:solidFill>
              <a:schemeClr val="l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None/>
              </a:pPr>
              <a:r>
                <a:rPr lang="en" sz="800" b="0" i="0" u="none" strike="noStrike" cap="none" dirty="0">
                  <a:solidFill>
                    <a:schemeClr val="dk1"/>
                  </a:solidFill>
                  <a:latin typeface="Arial"/>
                  <a:ea typeface="Arial"/>
                  <a:cs typeface="Arial"/>
                  <a:sym typeface="Arial"/>
                </a:rPr>
                <a:t>See anonos.com/patents</a:t>
              </a:r>
              <a:endParaRPr dirty="0"/>
            </a:p>
          </p:txBody>
        </p:sp>
      </p:grpSp>
      <p:sp>
        <p:nvSpPr>
          <p:cNvPr id="70" name="Google Shape;70;p17"/>
          <p:cNvSpPr txBox="1"/>
          <p:nvPr/>
        </p:nvSpPr>
        <p:spPr>
          <a:xfrm>
            <a:off x="7161523"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75"/>
              <a:buFont typeface="Arial"/>
              <a:buNone/>
            </a:pPr>
            <a:r>
              <a:rPr lang="en" sz="675" b="0" i="0" u="none" strike="noStrike" cap="none" dirty="0">
                <a:solidFill>
                  <a:schemeClr val="lt1"/>
                </a:solidFill>
                <a:latin typeface="Arial"/>
                <a:ea typeface="Arial"/>
                <a:cs typeface="Arial"/>
                <a:sym typeface="Arial"/>
              </a:rPr>
              <a:t>© Anonos 20</a:t>
            </a:r>
            <a:r>
              <a:rPr lang="en" sz="675" dirty="0">
                <a:solidFill>
                  <a:schemeClr val="lt1"/>
                </a:solidFill>
              </a:rPr>
              <a:t>20. </a:t>
            </a:r>
            <a:r>
              <a:rPr lang="en" sz="675" b="0" i="0" u="none" strike="noStrike" cap="none" dirty="0">
                <a:solidFill>
                  <a:schemeClr val="lt1"/>
                </a:solidFill>
                <a:latin typeface="Arial"/>
                <a:ea typeface="Arial"/>
                <a:cs typeface="Arial"/>
                <a:sym typeface="Arial"/>
              </a:rPr>
              <a:t> All Rights Reserved</a:t>
            </a:r>
            <a:endParaRPr dirty="0"/>
          </a:p>
        </p:txBody>
      </p:sp>
      <p:pic>
        <p:nvPicPr>
          <p:cNvPr id="71" name="Google Shape;71;p17"/>
          <p:cNvPicPr preferRelativeResize="0"/>
          <p:nvPr/>
        </p:nvPicPr>
        <p:blipFill rotWithShape="1">
          <a:blip r:embed="rId5">
            <a:alphaModFix/>
          </a:blip>
          <a:srcRect/>
          <a:stretch/>
        </p:blipFill>
        <p:spPr>
          <a:xfrm>
            <a:off x="4143299" y="925434"/>
            <a:ext cx="854726" cy="81561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ppendix">
  <p:cSld name="Appendix">
    <p:spTree>
      <p:nvGrpSpPr>
        <p:cNvPr id="1" name="Shape 72"/>
        <p:cNvGrpSpPr/>
        <p:nvPr/>
      </p:nvGrpSpPr>
      <p:grpSpPr>
        <a:xfrm>
          <a:off x="0" y="0"/>
          <a:ext cx="0" cy="0"/>
          <a:chOff x="0" y="0"/>
          <a:chExt cx="0" cy="0"/>
        </a:xfrm>
      </p:grpSpPr>
      <p:pic>
        <p:nvPicPr>
          <p:cNvPr id="73" name="Google Shape;73;p18"/>
          <p:cNvPicPr preferRelativeResize="0"/>
          <p:nvPr/>
        </p:nvPicPr>
        <p:blipFill rotWithShape="1">
          <a:blip r:embed="rId2">
            <a:alphaModFix/>
          </a:blip>
          <a:srcRect r="6489"/>
          <a:stretch/>
        </p:blipFill>
        <p:spPr>
          <a:xfrm>
            <a:off x="-1" y="0"/>
            <a:ext cx="9144001" cy="5143501"/>
          </a:xfrm>
          <a:prstGeom prst="rect">
            <a:avLst/>
          </a:prstGeom>
          <a:noFill/>
          <a:ln>
            <a:noFill/>
          </a:ln>
        </p:spPr>
      </p:pic>
      <p:sp>
        <p:nvSpPr>
          <p:cNvPr id="74" name="Google Shape;74;p18"/>
          <p:cNvSpPr txBox="1"/>
          <p:nvPr/>
        </p:nvSpPr>
        <p:spPr>
          <a:xfrm>
            <a:off x="7161523"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75"/>
              <a:buFont typeface="Arial"/>
              <a:buNone/>
            </a:pPr>
            <a:r>
              <a:rPr lang="en" sz="675" b="0" i="0" u="none" strike="noStrike" cap="none" dirty="0">
                <a:solidFill>
                  <a:schemeClr val="lt1"/>
                </a:solidFill>
                <a:latin typeface="Arial"/>
                <a:ea typeface="Arial"/>
                <a:cs typeface="Arial"/>
                <a:sym typeface="Arial"/>
              </a:rPr>
              <a:t>© Anonos 2012 - 2019. All Rights Reserved</a:t>
            </a:r>
            <a:endParaRPr dirty="0"/>
          </a:p>
        </p:txBody>
      </p:sp>
      <p:sp>
        <p:nvSpPr>
          <p:cNvPr id="75" name="Google Shape;75;p18"/>
          <p:cNvSpPr/>
          <p:nvPr/>
        </p:nvSpPr>
        <p:spPr>
          <a:xfrm>
            <a:off x="-1338" y="0"/>
            <a:ext cx="9146700" cy="5143500"/>
          </a:xfrm>
          <a:prstGeom prst="rect">
            <a:avLst/>
          </a:prstGeom>
          <a:gradFill>
            <a:gsLst>
              <a:gs pos="0">
                <a:srgbClr val="24274D">
                  <a:alpha val="89803"/>
                </a:srgbClr>
              </a:gs>
              <a:gs pos="27000">
                <a:srgbClr val="24274D">
                  <a:alpha val="89803"/>
                </a:srgbClr>
              </a:gs>
              <a:gs pos="100000">
                <a:srgbClr val="24274D">
                  <a:alpha val="69803"/>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76" name="Google Shape;76;p18"/>
          <p:cNvSpPr/>
          <p:nvPr/>
        </p:nvSpPr>
        <p:spPr>
          <a:xfrm>
            <a:off x="2809875" y="2343150"/>
            <a:ext cx="3524100" cy="457200"/>
          </a:xfrm>
          <a:prstGeom prst="roundRect">
            <a:avLst>
              <a:gd name="adj" fmla="val 50000"/>
            </a:avLst>
          </a:prstGeom>
          <a:solidFill>
            <a:schemeClr val="accen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None/>
            </a:pPr>
            <a:r>
              <a:rPr lang="en" sz="2000" b="1" i="0" u="none" strike="noStrike" cap="none" dirty="0">
                <a:solidFill>
                  <a:schemeClr val="lt1"/>
                </a:solidFill>
                <a:latin typeface="Arial"/>
                <a:ea typeface="Arial"/>
                <a:cs typeface="Arial"/>
                <a:sym typeface="Arial"/>
              </a:rPr>
              <a:t>APPENDIX</a:t>
            </a:r>
            <a:endParaRPr sz="2000" b="1" i="0" u="none" strike="noStrike" cap="none" dirty="0">
              <a:solidFill>
                <a:schemeClr val="lt1"/>
              </a:solidFill>
              <a:latin typeface="Arial"/>
              <a:ea typeface="Arial"/>
              <a:cs typeface="Arial"/>
              <a:sym typeface="Arial"/>
            </a:endParaRPr>
          </a:p>
        </p:txBody>
      </p:sp>
      <p:pic>
        <p:nvPicPr>
          <p:cNvPr id="77" name="Google Shape;77;p18" descr="Anonos Logo (With Tagline)_White.png"/>
          <p:cNvPicPr preferRelativeResize="0"/>
          <p:nvPr/>
        </p:nvPicPr>
        <p:blipFill rotWithShape="1">
          <a:blip r:embed="rId3">
            <a:alphaModFix/>
          </a:blip>
          <a:srcRect/>
          <a:stretch/>
        </p:blipFill>
        <p:spPr>
          <a:xfrm>
            <a:off x="8087847" y="293205"/>
            <a:ext cx="761866" cy="3717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1">
  <p:cSld name="1_Content Slide 1">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80" name="Google Shape;80;p19"/>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2012 - 2019. All Rights Reserved</a:t>
            </a:r>
            <a:endParaRPr dirty="0"/>
          </a:p>
        </p:txBody>
      </p:sp>
      <p:sp>
        <p:nvSpPr>
          <p:cNvPr id="81" name="Google Shape;81;p19"/>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Custom Slide">
    <p:spTree>
      <p:nvGrpSpPr>
        <p:cNvPr id="1" name="Shape 82"/>
        <p:cNvGrpSpPr/>
        <p:nvPr/>
      </p:nvGrpSpPr>
      <p:grpSpPr>
        <a:xfrm>
          <a:off x="0" y="0"/>
          <a:ext cx="0" cy="0"/>
          <a:chOff x="0" y="0"/>
          <a:chExt cx="0" cy="0"/>
        </a:xfrm>
      </p:grpSpPr>
      <p:pic>
        <p:nvPicPr>
          <p:cNvPr id="83" name="Google Shape;83;p20"/>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84" name="Google Shape;84;p20"/>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2012 - 2019. All Rights Reserved</a:t>
            </a:r>
            <a:endParaRPr dirty="0"/>
          </a:p>
        </p:txBody>
      </p:sp>
      <p:sp>
        <p:nvSpPr>
          <p:cNvPr id="85" name="Google Shape;85;p20"/>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
        <p:nvSpPr>
          <p:cNvPr id="86" name="Google Shape;86;p20"/>
          <p:cNvSpPr/>
          <p:nvPr/>
        </p:nvSpPr>
        <p:spPr>
          <a:xfrm>
            <a:off x="0" y="1159566"/>
            <a:ext cx="9144000" cy="3278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cxnSp>
        <p:nvCxnSpPr>
          <p:cNvPr id="87" name="Google Shape;87;p20"/>
          <p:cNvCxnSpPr/>
          <p:nvPr/>
        </p:nvCxnSpPr>
        <p:spPr>
          <a:xfrm>
            <a:off x="233040" y="4058055"/>
            <a:ext cx="2890800" cy="0"/>
          </a:xfrm>
          <a:prstGeom prst="straightConnector1">
            <a:avLst/>
          </a:prstGeom>
          <a:noFill/>
          <a:ln w="9525" cap="flat" cmpd="sng">
            <a:solidFill>
              <a:srgbClr val="D8D8D8"/>
            </a:solidFill>
            <a:prstDash val="solid"/>
            <a:round/>
            <a:headEnd type="none" w="sm" len="sm"/>
            <a:tailEnd type="oval" w="med" len="med"/>
          </a:ln>
        </p:spPr>
      </p:cxnSp>
      <p:sp>
        <p:nvSpPr>
          <p:cNvPr id="88" name="Google Shape;88;p20"/>
          <p:cNvSpPr txBox="1">
            <a:spLocks noGrp="1"/>
          </p:cNvSpPr>
          <p:nvPr>
            <p:ph type="body" idx="1"/>
          </p:nvPr>
        </p:nvSpPr>
        <p:spPr>
          <a:xfrm>
            <a:off x="215899" y="3381498"/>
            <a:ext cx="2907900" cy="4719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Noto Sans Symbols"/>
              <a:buNone/>
              <a:defRPr sz="2800" b="1">
                <a:solidFill>
                  <a:srgbClr val="0D0D0D"/>
                </a:solidFill>
                <a:latin typeface="Arial"/>
                <a:ea typeface="Arial"/>
                <a:cs typeface="Arial"/>
                <a:sym typeface="Arial"/>
              </a:defRPr>
            </a:lvl1pPr>
            <a:lvl2pPr marL="914400" marR="0" lvl="1" indent="-342900" algn="l" rtl="0">
              <a:lnSpc>
                <a:spcPct val="95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Google Shape;89;p20"/>
          <p:cNvSpPr txBox="1">
            <a:spLocks noGrp="1"/>
          </p:cNvSpPr>
          <p:nvPr>
            <p:ph type="body" idx="2"/>
          </p:nvPr>
        </p:nvSpPr>
        <p:spPr>
          <a:xfrm>
            <a:off x="215899" y="208800"/>
            <a:ext cx="7708800" cy="47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426">
          <p15:clr>
            <a:srgbClr val="FBAE40"/>
          </p15:clr>
        </p15:guide>
        <p15:guide id="2" pos="2880">
          <p15:clr>
            <a:srgbClr val="FBAE40"/>
          </p15:clr>
        </p15:guide>
        <p15:guide id="3" pos="136">
          <p15:clr>
            <a:srgbClr val="FBAE40"/>
          </p15:clr>
        </p15:guide>
        <p15:guide id="4" pos="5624">
          <p15:clr>
            <a:srgbClr val="FBAE40"/>
          </p15:clr>
        </p15:guide>
        <p15:guide id="5" orient="horz" pos="126">
          <p15:clr>
            <a:srgbClr val="FBAE40"/>
          </p15:clr>
        </p15:guide>
        <p15:guide id="6" orient="horz" pos="3024">
          <p15:clr>
            <a:srgbClr val="FBAE40"/>
          </p15:clr>
        </p15:guide>
        <p15:guide id="7" orient="horz"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 1">
  <p:cSld name="Content Slide 1">
    <p:spTree>
      <p:nvGrpSpPr>
        <p:cNvPr id="1" name="Shape 90"/>
        <p:cNvGrpSpPr/>
        <p:nvPr/>
      </p:nvGrpSpPr>
      <p:grpSpPr>
        <a:xfrm>
          <a:off x="0" y="0"/>
          <a:ext cx="0" cy="0"/>
          <a:chOff x="0" y="0"/>
          <a:chExt cx="0" cy="0"/>
        </a:xfrm>
      </p:grpSpPr>
      <p:pic>
        <p:nvPicPr>
          <p:cNvPr id="91" name="Google Shape;91;p21"/>
          <p:cNvPicPr preferRelativeResize="0"/>
          <p:nvPr/>
        </p:nvPicPr>
        <p:blipFill rotWithShape="1">
          <a:blip r:embed="rId2">
            <a:alphaModFix/>
          </a:blip>
          <a:srcRect/>
          <a:stretch/>
        </p:blipFill>
        <p:spPr>
          <a:xfrm flipH="1">
            <a:off x="3959912" y="-1"/>
            <a:ext cx="5184089" cy="5143500"/>
          </a:xfrm>
          <a:prstGeom prst="rect">
            <a:avLst/>
          </a:prstGeom>
          <a:noFill/>
          <a:ln>
            <a:noFill/>
          </a:ln>
        </p:spPr>
      </p:pic>
      <p:sp>
        <p:nvSpPr>
          <p:cNvPr id="92" name="Google Shape;92;p21"/>
          <p:cNvSpPr/>
          <p:nvPr/>
        </p:nvSpPr>
        <p:spPr>
          <a:xfrm rot="-5400000" flipH="1">
            <a:off x="4285131" y="286872"/>
            <a:ext cx="5145741" cy="4571999"/>
          </a:xfrm>
          <a:custGeom>
            <a:avLst/>
            <a:gdLst/>
            <a:ahLst/>
            <a:cxnLst/>
            <a:rect l="l" t="t" r="r" b="b"/>
            <a:pathLst>
              <a:path w="5145741" h="4571999" extrusionOk="0">
                <a:moveTo>
                  <a:pt x="0" y="1143952"/>
                </a:moveTo>
                <a:lnTo>
                  <a:pt x="0" y="4571999"/>
                </a:lnTo>
                <a:lnTo>
                  <a:pt x="5145741" y="4571999"/>
                </a:lnTo>
                <a:lnTo>
                  <a:pt x="5145741" y="0"/>
                </a:lnTo>
                <a:close/>
              </a:path>
            </a:pathLst>
          </a:custGeom>
          <a:gradFill>
            <a:gsLst>
              <a:gs pos="0">
                <a:srgbClr val="00BD4D">
                  <a:alpha val="20000"/>
                </a:srgbClr>
              </a:gs>
              <a:gs pos="35000">
                <a:srgbClr val="00BD4D">
                  <a:alpha val="20000"/>
                </a:srgbClr>
              </a:gs>
              <a:gs pos="100000">
                <a:srgbClr val="00BD4D">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93" name="Google Shape;93;p21"/>
          <p:cNvSpPr/>
          <p:nvPr/>
        </p:nvSpPr>
        <p:spPr>
          <a:xfrm rot="5400000" flipH="1">
            <a:off x="826169" y="-827288"/>
            <a:ext cx="5145741" cy="6798077"/>
          </a:xfrm>
          <a:prstGeom prst="flowChartManualInpu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pic>
        <p:nvPicPr>
          <p:cNvPr id="94" name="Google Shape;94;p21"/>
          <p:cNvPicPr preferRelativeResize="0"/>
          <p:nvPr/>
        </p:nvPicPr>
        <p:blipFill rotWithShape="1">
          <a:blip r:embed="rId3">
            <a:alphaModFix/>
          </a:blip>
          <a:srcRect/>
          <a:stretch/>
        </p:blipFill>
        <p:spPr>
          <a:xfrm>
            <a:off x="7953100" y="3973163"/>
            <a:ext cx="867050" cy="827371"/>
          </a:xfrm>
          <a:prstGeom prst="rect">
            <a:avLst/>
          </a:prstGeom>
          <a:noFill/>
          <a:ln>
            <a:noFill/>
          </a:ln>
        </p:spPr>
      </p:pic>
      <p:cxnSp>
        <p:nvCxnSpPr>
          <p:cNvPr id="95" name="Google Shape;95;p21"/>
          <p:cNvCxnSpPr/>
          <p:nvPr/>
        </p:nvCxnSpPr>
        <p:spPr>
          <a:xfrm>
            <a:off x="347363" y="4819016"/>
            <a:ext cx="1109400" cy="0"/>
          </a:xfrm>
          <a:prstGeom prst="straightConnector1">
            <a:avLst/>
          </a:prstGeom>
          <a:noFill/>
          <a:ln w="38100" cap="flat" cmpd="sng">
            <a:solidFill>
              <a:schemeClr val="accent1"/>
            </a:solidFill>
            <a:prstDash val="solid"/>
            <a:round/>
            <a:headEnd type="none" w="sm" len="sm"/>
            <a:tailEnd type="none" w="sm" len="sm"/>
          </a:ln>
        </p:spPr>
      </p:cxnSp>
      <p:pic>
        <p:nvPicPr>
          <p:cNvPr id="96" name="Google Shape;96;p21" descr="Anonos Logo (With Tagline)_White.png"/>
          <p:cNvPicPr preferRelativeResize="0"/>
          <p:nvPr/>
        </p:nvPicPr>
        <p:blipFill rotWithShape="1">
          <a:blip r:embed="rId4">
            <a:alphaModFix/>
          </a:blip>
          <a:srcRect/>
          <a:stretch/>
        </p:blipFill>
        <p:spPr>
          <a:xfrm>
            <a:off x="337815" y="317049"/>
            <a:ext cx="1258492" cy="614074"/>
          </a:xfrm>
          <a:prstGeom prst="rect">
            <a:avLst/>
          </a:prstGeom>
          <a:noFill/>
          <a:ln>
            <a:noFill/>
          </a:ln>
        </p:spPr>
      </p:pic>
      <p:sp>
        <p:nvSpPr>
          <p:cNvPr id="97" name="Google Shape;97;p21"/>
          <p:cNvSpPr txBox="1"/>
          <p:nvPr/>
        </p:nvSpPr>
        <p:spPr>
          <a:xfrm>
            <a:off x="7137479" y="4878431"/>
            <a:ext cx="1883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675"/>
              <a:buFont typeface="Arial"/>
              <a:buNone/>
            </a:pPr>
            <a:r>
              <a:rPr lang="en" sz="675" b="0" i="0" u="none" strike="noStrike" cap="none" dirty="0">
                <a:solidFill>
                  <a:srgbClr val="FFFFFF"/>
                </a:solidFill>
                <a:latin typeface="Arial"/>
                <a:ea typeface="Arial"/>
                <a:cs typeface="Arial"/>
                <a:sym typeface="Arial"/>
              </a:rPr>
              <a:t>© Anonos 2012 - 2019. All Rights Reserved</a:t>
            </a:r>
            <a:endParaRPr dirty="0"/>
          </a:p>
        </p:txBody>
      </p:sp>
      <p:sp>
        <p:nvSpPr>
          <p:cNvPr id="98" name="Google Shape;98;p21"/>
          <p:cNvSpPr txBox="1">
            <a:spLocks noGrp="1"/>
          </p:cNvSpPr>
          <p:nvPr>
            <p:ph type="body" idx="1"/>
          </p:nvPr>
        </p:nvSpPr>
        <p:spPr>
          <a:xfrm>
            <a:off x="337816" y="1785969"/>
            <a:ext cx="5397900" cy="1477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5BE4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21"/>
          <p:cNvSpPr txBox="1">
            <a:spLocks noGrp="1"/>
          </p:cNvSpPr>
          <p:nvPr>
            <p:ph type="body" idx="2"/>
          </p:nvPr>
        </p:nvSpPr>
        <p:spPr>
          <a:xfrm>
            <a:off x="337816" y="4506328"/>
            <a:ext cx="4982400" cy="2154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1200"/>
              </a:spcBef>
              <a:spcAft>
                <a:spcPts val="0"/>
              </a:spcAft>
              <a:buClr>
                <a:schemeClr val="accent2"/>
              </a:buClr>
              <a:buSzPts val="1400"/>
              <a:buFont typeface="Noto Sans Symbols"/>
              <a:buChar char="▪"/>
              <a:defRPr sz="1400" b="0" i="0" u="none" strike="noStrike" cap="none">
                <a:solidFill>
                  <a:srgbClr val="FFFFFF"/>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Title &amp; Content">
  <p:cSld name="Custom Title &amp; Content">
    <p:spTree>
      <p:nvGrpSpPr>
        <p:cNvPr id="1" name="Shape 100"/>
        <p:cNvGrpSpPr/>
        <p:nvPr/>
      </p:nvGrpSpPr>
      <p:grpSpPr>
        <a:xfrm>
          <a:off x="0" y="0"/>
          <a:ext cx="0" cy="0"/>
          <a:chOff x="0" y="0"/>
          <a:chExt cx="0" cy="0"/>
        </a:xfrm>
      </p:grpSpPr>
      <p:pic>
        <p:nvPicPr>
          <p:cNvPr id="101" name="Google Shape;101;p22"/>
          <p:cNvPicPr preferRelativeResize="0"/>
          <p:nvPr/>
        </p:nvPicPr>
        <p:blipFill rotWithShape="1">
          <a:blip r:embed="rId2">
            <a:alphaModFix/>
          </a:blip>
          <a:srcRect/>
          <a:stretch/>
        </p:blipFill>
        <p:spPr>
          <a:xfrm>
            <a:off x="0" y="-28"/>
            <a:ext cx="3657600" cy="5143558"/>
          </a:xfrm>
          <a:prstGeom prst="rect">
            <a:avLst/>
          </a:prstGeom>
          <a:noFill/>
          <a:ln>
            <a:noFill/>
          </a:ln>
        </p:spPr>
      </p:pic>
      <p:sp>
        <p:nvSpPr>
          <p:cNvPr id="102" name="Google Shape;102;p22"/>
          <p:cNvSpPr/>
          <p:nvPr/>
        </p:nvSpPr>
        <p:spPr>
          <a:xfrm>
            <a:off x="0" y="0"/>
            <a:ext cx="3657600" cy="5143500"/>
          </a:xfrm>
          <a:prstGeom prst="rect">
            <a:avLst/>
          </a:prstGeom>
          <a:gradFill>
            <a:gsLst>
              <a:gs pos="0">
                <a:srgbClr val="24274D">
                  <a:alpha val="85882"/>
                </a:srgbClr>
              </a:gs>
              <a:gs pos="27000">
                <a:srgbClr val="24274D">
                  <a:alpha val="85882"/>
                </a:srgbClr>
              </a:gs>
              <a:gs pos="100000">
                <a:srgbClr val="24274D">
                  <a:alpha val="6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103" name="Google Shape;103;p22"/>
          <p:cNvSpPr txBox="1">
            <a:spLocks noGrp="1"/>
          </p:cNvSpPr>
          <p:nvPr>
            <p:ph type="body" idx="1"/>
          </p:nvPr>
        </p:nvSpPr>
        <p:spPr>
          <a:xfrm>
            <a:off x="516263" y="1125200"/>
            <a:ext cx="2625000" cy="2893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chemeClr val="lt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Google Shape;104;p22"/>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chemeClr val="lt1"/>
                </a:solidFill>
                <a:latin typeface="Arial"/>
                <a:ea typeface="Arial"/>
                <a:cs typeface="Arial"/>
                <a:sym typeface="Arial"/>
              </a:rPr>
              <a:t>‹#›</a:t>
            </a:fld>
            <a:endParaRPr sz="675" b="0" i="0" u="none" strike="noStrike" cap="none" dirty="0">
              <a:solidFill>
                <a:schemeClr val="lt1"/>
              </a:solidFill>
              <a:latin typeface="Arial"/>
              <a:ea typeface="Arial"/>
              <a:cs typeface="Arial"/>
              <a:sym typeface="Arial"/>
            </a:endParaRPr>
          </a:p>
        </p:txBody>
      </p:sp>
      <p:pic>
        <p:nvPicPr>
          <p:cNvPr id="105" name="Google Shape;105;p22"/>
          <p:cNvPicPr preferRelativeResize="0"/>
          <p:nvPr/>
        </p:nvPicPr>
        <p:blipFill rotWithShape="1">
          <a:blip r:embed="rId3">
            <a:alphaModFix/>
          </a:blip>
          <a:srcRect/>
          <a:stretch/>
        </p:blipFill>
        <p:spPr>
          <a:xfrm>
            <a:off x="8039262" y="256357"/>
            <a:ext cx="859036" cy="44544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8" name="Google Shape;108;p23"/>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1200"/>
              </a:spcBef>
              <a:spcAft>
                <a:spcPts val="0"/>
              </a:spcAft>
              <a:buClr>
                <a:schemeClr val="accent2"/>
              </a:buClr>
              <a:buSzPts val="2000"/>
              <a:buFont typeface="Noto Sans Symbols"/>
              <a:buChar char="▪"/>
              <a:defRPr sz="2000">
                <a:solidFill>
                  <a:schemeClr val="dk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 1 1">
  <p:cSld name="1_Content Slide 1_1">
    <p:spTree>
      <p:nvGrpSpPr>
        <p:cNvPr id="1" name="Shape 109"/>
        <p:cNvGrpSpPr/>
        <p:nvPr/>
      </p:nvGrpSpPr>
      <p:grpSpPr>
        <a:xfrm>
          <a:off x="0" y="0"/>
          <a:ext cx="0" cy="0"/>
          <a:chOff x="0" y="0"/>
          <a:chExt cx="0" cy="0"/>
        </a:xfrm>
      </p:grpSpPr>
      <p:sp>
        <p:nvSpPr>
          <p:cNvPr id="110" name="Google Shape;110;p24"/>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pic>
        <p:nvPicPr>
          <p:cNvPr id="111" name="Google Shape;111;p24"/>
          <p:cNvPicPr preferRelativeResize="0"/>
          <p:nvPr/>
        </p:nvPicPr>
        <p:blipFill rotWithShape="1">
          <a:blip r:embed="rId2">
            <a:alphaModFix/>
          </a:blip>
          <a:srcRect l="11976" t="10771" r="11983" b="10779"/>
          <a:stretch/>
        </p:blipFill>
        <p:spPr>
          <a:xfrm>
            <a:off x="8039262" y="256357"/>
            <a:ext cx="859037" cy="445444"/>
          </a:xfrm>
          <a:prstGeom prst="rect">
            <a:avLst/>
          </a:prstGeom>
          <a:noFill/>
          <a:ln>
            <a:noFill/>
          </a:ln>
        </p:spPr>
      </p:pic>
      <p:sp>
        <p:nvSpPr>
          <p:cNvPr id="112" name="Google Shape;112;p24"/>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2012 - 2019. All Rights Reserved</a:t>
            </a:r>
            <a:endParaRPr dirty="0"/>
          </a:p>
        </p:txBody>
      </p:sp>
      <p:sp>
        <p:nvSpPr>
          <p:cNvPr id="113" name="Google Shape;113;p24"/>
          <p:cNvSpPr txBox="1">
            <a:spLocks noGrp="1"/>
          </p:cNvSpPr>
          <p:nvPr>
            <p:ph type="body" idx="1"/>
          </p:nvPr>
        </p:nvSpPr>
        <p:spPr>
          <a:xfrm>
            <a:off x="262800" y="208800"/>
            <a:ext cx="7581600" cy="496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923601-88B9-4C3E-8E33-7C7314C1AEDD}" type="datetimeFigureOut">
              <a:rPr lang="en-IN" smtClean="0"/>
              <a:t>30/03/20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19000C2-6948-4C11-8844-F476B3D43874}" type="slidenum">
              <a:rPr lang="en-IN" smtClean="0"/>
              <a:t>‹#›</a:t>
            </a:fld>
            <a:endParaRPr lang="en-IN" dirty="0"/>
          </a:p>
        </p:txBody>
      </p:sp>
      <p:sp>
        <p:nvSpPr>
          <p:cNvPr id="7" name="Google Shape;391;p80">
            <a:extLst>
              <a:ext uri="{FF2B5EF4-FFF2-40B4-BE49-F238E27FC236}">
                <a16:creationId xmlns:a16="http://schemas.microsoft.com/office/drawing/2014/main" id="{94EE8560-DF1D-394D-92DA-9A25A6ECBC08}"/>
              </a:ext>
            </a:extLst>
          </p:cNvPr>
          <p:cNvSpPr txBox="1"/>
          <p:nvPr userDrawn="1"/>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extLst>
      <p:ext uri="{BB962C8B-B14F-4D97-AF65-F5344CB8AC3E}">
        <p14:creationId xmlns:p14="http://schemas.microsoft.com/office/powerpoint/2010/main" val="236253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5"/>
        <p:cNvGrpSpPr/>
        <p:nvPr/>
      </p:nvGrpSpPr>
      <p:grpSpPr>
        <a:xfrm>
          <a:off x="0" y="0"/>
          <a:ext cx="0" cy="0"/>
          <a:chOff x="0" y="0"/>
          <a:chExt cx="0" cy="0"/>
        </a:xfrm>
      </p:grpSpPr>
      <p:sp>
        <p:nvSpPr>
          <p:cNvPr id="116" name="Google Shape;116;p26"/>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7" name="Google Shape;117;p26"/>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18" name="Google Shape;118;p26"/>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
        <p:nvSpPr>
          <p:cNvPr id="119" name="Google Shape;119;p26"/>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4">
  <p:cSld name="Content Slide 4">
    <p:bg>
      <p:bgPr>
        <a:solidFill>
          <a:schemeClr val="lt1">
            <a:alpha val="94509"/>
          </a:schemeClr>
        </a:solidFill>
        <a:effectLst/>
      </p:bgPr>
    </p:bg>
    <p:spTree>
      <p:nvGrpSpPr>
        <p:cNvPr id="1" name="Shape 120"/>
        <p:cNvGrpSpPr/>
        <p:nvPr/>
      </p:nvGrpSpPr>
      <p:grpSpPr>
        <a:xfrm>
          <a:off x="0" y="0"/>
          <a:ext cx="0" cy="0"/>
          <a:chOff x="0" y="0"/>
          <a:chExt cx="0" cy="0"/>
        </a:xfrm>
      </p:grpSpPr>
      <p:sp>
        <p:nvSpPr>
          <p:cNvPr id="121" name="Google Shape;121;p2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22" name="Google Shape;122;p27"/>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23" name="Google Shape;123;p27"/>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 1 1">
  <p:cSld name="Content Slide 1 1">
    <p:spTree>
      <p:nvGrpSpPr>
        <p:cNvPr id="1" name="Shape 124"/>
        <p:cNvGrpSpPr/>
        <p:nvPr/>
      </p:nvGrpSpPr>
      <p:grpSpPr>
        <a:xfrm>
          <a:off x="0" y="0"/>
          <a:ext cx="0" cy="0"/>
          <a:chOff x="0" y="0"/>
          <a:chExt cx="0" cy="0"/>
        </a:xfrm>
      </p:grpSpPr>
      <p:sp>
        <p:nvSpPr>
          <p:cNvPr id="125" name="Google Shape;125;p28"/>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pic>
        <p:nvPicPr>
          <p:cNvPr id="126" name="Google Shape;126;p28"/>
          <p:cNvPicPr preferRelativeResize="0"/>
          <p:nvPr/>
        </p:nvPicPr>
        <p:blipFill rotWithShape="1">
          <a:blip r:embed="rId2">
            <a:alphaModFix/>
          </a:blip>
          <a:srcRect l="11975" t="10770" r="11983" b="10779"/>
          <a:stretch/>
        </p:blipFill>
        <p:spPr>
          <a:xfrm>
            <a:off x="8039263" y="256358"/>
            <a:ext cx="859037" cy="445444"/>
          </a:xfrm>
          <a:prstGeom prst="rect">
            <a:avLst/>
          </a:prstGeom>
          <a:noFill/>
          <a:ln>
            <a:noFill/>
          </a:ln>
        </p:spPr>
      </p:pic>
      <p:sp>
        <p:nvSpPr>
          <p:cNvPr id="127" name="Google Shape;127;p28"/>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
        <p:nvSpPr>
          <p:cNvPr id="128" name="Google Shape;128;p28"/>
          <p:cNvSpPr txBox="1">
            <a:spLocks noGrp="1"/>
          </p:cNvSpPr>
          <p:nvPr>
            <p:ph type="body" idx="1"/>
          </p:nvPr>
        </p:nvSpPr>
        <p:spPr>
          <a:xfrm>
            <a:off x="262800" y="208800"/>
            <a:ext cx="7581600" cy="49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1">
  <p:cSld name="Content Slide 1">
    <p:spTree>
      <p:nvGrpSpPr>
        <p:cNvPr id="1" name="Shape 129"/>
        <p:cNvGrpSpPr/>
        <p:nvPr/>
      </p:nvGrpSpPr>
      <p:grpSpPr>
        <a:xfrm>
          <a:off x="0" y="0"/>
          <a:ext cx="0" cy="0"/>
          <a:chOff x="0" y="0"/>
          <a:chExt cx="0" cy="0"/>
        </a:xfrm>
      </p:grpSpPr>
      <p:pic>
        <p:nvPicPr>
          <p:cNvPr id="130" name="Google Shape;130;p29"/>
          <p:cNvPicPr preferRelativeResize="0"/>
          <p:nvPr/>
        </p:nvPicPr>
        <p:blipFill rotWithShape="1">
          <a:blip r:embed="rId2">
            <a:alphaModFix/>
          </a:blip>
          <a:srcRect/>
          <a:stretch/>
        </p:blipFill>
        <p:spPr>
          <a:xfrm flipH="1">
            <a:off x="3959913" y="-1"/>
            <a:ext cx="5184088" cy="5143501"/>
          </a:xfrm>
          <a:prstGeom prst="rect">
            <a:avLst/>
          </a:prstGeom>
          <a:noFill/>
          <a:ln>
            <a:noFill/>
          </a:ln>
        </p:spPr>
      </p:pic>
      <p:sp>
        <p:nvSpPr>
          <p:cNvPr id="131" name="Google Shape;131;p29"/>
          <p:cNvSpPr/>
          <p:nvPr/>
        </p:nvSpPr>
        <p:spPr>
          <a:xfrm rot="-5400000" flipH="1">
            <a:off x="4286252" y="285752"/>
            <a:ext cx="5143500" cy="4571999"/>
          </a:xfrm>
          <a:custGeom>
            <a:avLst/>
            <a:gdLst/>
            <a:ahLst/>
            <a:cxnLst/>
            <a:rect l="l" t="t" r="r" b="b"/>
            <a:pathLst>
              <a:path w="5145741" h="4571999" extrusionOk="0">
                <a:moveTo>
                  <a:pt x="0" y="1143952"/>
                </a:moveTo>
                <a:lnTo>
                  <a:pt x="0" y="4571999"/>
                </a:lnTo>
                <a:lnTo>
                  <a:pt x="5145741" y="4571999"/>
                </a:lnTo>
                <a:lnTo>
                  <a:pt x="5145741" y="0"/>
                </a:lnTo>
                <a:close/>
              </a:path>
            </a:pathLst>
          </a:custGeom>
          <a:gradFill>
            <a:gsLst>
              <a:gs pos="0">
                <a:srgbClr val="00BD4D">
                  <a:alpha val="20000"/>
                </a:srgbClr>
              </a:gs>
              <a:gs pos="35000">
                <a:srgbClr val="00BD4D">
                  <a:alpha val="20000"/>
                </a:srgbClr>
              </a:gs>
              <a:gs pos="100000">
                <a:srgbClr val="00BD4D">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FFFFFF"/>
              </a:solidFill>
              <a:latin typeface="Arial"/>
              <a:ea typeface="Arial"/>
              <a:cs typeface="Arial"/>
              <a:sym typeface="Arial"/>
            </a:endParaRPr>
          </a:p>
        </p:txBody>
      </p:sp>
      <p:sp>
        <p:nvSpPr>
          <p:cNvPr id="132" name="Google Shape;132;p29"/>
          <p:cNvSpPr/>
          <p:nvPr/>
        </p:nvSpPr>
        <p:spPr>
          <a:xfrm rot="5400000" flipH="1">
            <a:off x="826170" y="-827287"/>
            <a:ext cx="5145741" cy="6798077"/>
          </a:xfrm>
          <a:prstGeom prst="flowChartManualInpu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FFFFFF"/>
              </a:solidFill>
              <a:latin typeface="Arial"/>
              <a:ea typeface="Arial"/>
              <a:cs typeface="Arial"/>
              <a:sym typeface="Arial"/>
            </a:endParaRPr>
          </a:p>
        </p:txBody>
      </p:sp>
      <p:pic>
        <p:nvPicPr>
          <p:cNvPr id="133" name="Google Shape;133;p29"/>
          <p:cNvPicPr preferRelativeResize="0"/>
          <p:nvPr/>
        </p:nvPicPr>
        <p:blipFill rotWithShape="1">
          <a:blip r:embed="rId3">
            <a:alphaModFix/>
          </a:blip>
          <a:srcRect/>
          <a:stretch/>
        </p:blipFill>
        <p:spPr>
          <a:xfrm>
            <a:off x="7953100" y="3973164"/>
            <a:ext cx="867050" cy="827371"/>
          </a:xfrm>
          <a:prstGeom prst="rect">
            <a:avLst/>
          </a:prstGeom>
          <a:noFill/>
          <a:ln>
            <a:noFill/>
          </a:ln>
        </p:spPr>
      </p:pic>
      <p:cxnSp>
        <p:nvCxnSpPr>
          <p:cNvPr id="134" name="Google Shape;134;p29"/>
          <p:cNvCxnSpPr/>
          <p:nvPr/>
        </p:nvCxnSpPr>
        <p:spPr>
          <a:xfrm>
            <a:off x="347363" y="4819016"/>
            <a:ext cx="1109447" cy="0"/>
          </a:xfrm>
          <a:prstGeom prst="straightConnector1">
            <a:avLst/>
          </a:prstGeom>
          <a:noFill/>
          <a:ln w="38100" cap="flat" cmpd="sng">
            <a:solidFill>
              <a:schemeClr val="accent1"/>
            </a:solidFill>
            <a:prstDash val="solid"/>
            <a:round/>
            <a:headEnd type="none" w="sm" len="sm"/>
            <a:tailEnd type="none" w="sm" len="sm"/>
          </a:ln>
        </p:spPr>
      </p:cxnSp>
      <p:pic>
        <p:nvPicPr>
          <p:cNvPr id="135" name="Google Shape;135;p29" descr="Anonos Logo (With Tagline)_White.png"/>
          <p:cNvPicPr preferRelativeResize="0"/>
          <p:nvPr/>
        </p:nvPicPr>
        <p:blipFill rotWithShape="1">
          <a:blip r:embed="rId4">
            <a:alphaModFix/>
          </a:blip>
          <a:srcRect/>
          <a:stretch/>
        </p:blipFill>
        <p:spPr>
          <a:xfrm>
            <a:off x="337815" y="317049"/>
            <a:ext cx="1258492" cy="614074"/>
          </a:xfrm>
          <a:prstGeom prst="rect">
            <a:avLst/>
          </a:prstGeom>
          <a:noFill/>
          <a:ln>
            <a:noFill/>
          </a:ln>
        </p:spPr>
      </p:pic>
      <p:sp>
        <p:nvSpPr>
          <p:cNvPr id="136" name="Google Shape;136;p29"/>
          <p:cNvSpPr txBox="1"/>
          <p:nvPr/>
        </p:nvSpPr>
        <p:spPr>
          <a:xfrm>
            <a:off x="7137479" y="4878431"/>
            <a:ext cx="1883849"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500"/>
              <a:buFont typeface="Arial"/>
              <a:buNone/>
            </a:pPr>
            <a:r>
              <a:rPr lang="en" sz="700" b="0" i="0" u="none" strike="noStrike" cap="none" dirty="0">
                <a:solidFill>
                  <a:srgbClr val="FFFFFF"/>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
        <p:nvSpPr>
          <p:cNvPr id="137" name="Google Shape;137;p29"/>
          <p:cNvSpPr txBox="1">
            <a:spLocks noGrp="1"/>
          </p:cNvSpPr>
          <p:nvPr>
            <p:ph type="body" idx="1"/>
          </p:nvPr>
        </p:nvSpPr>
        <p:spPr>
          <a:xfrm>
            <a:off x="337816" y="1785970"/>
            <a:ext cx="5397966" cy="147732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5BE4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Google Shape;138;p29"/>
          <p:cNvSpPr txBox="1">
            <a:spLocks noGrp="1"/>
          </p:cNvSpPr>
          <p:nvPr>
            <p:ph type="body" idx="2"/>
          </p:nvPr>
        </p:nvSpPr>
        <p:spPr>
          <a:xfrm>
            <a:off x="337817" y="4506328"/>
            <a:ext cx="4982329" cy="215444"/>
          </a:xfrm>
          <a:prstGeom prst="rect">
            <a:avLst/>
          </a:prstGeom>
          <a:noFill/>
          <a:ln>
            <a:noFill/>
          </a:ln>
        </p:spPr>
        <p:txBody>
          <a:bodyPr spcFirstLastPara="1" wrap="square" lIns="0" tIns="0" rIns="0" bIns="0" anchor="t" anchorCtr="0">
            <a:noAutofit/>
          </a:bodyPr>
          <a:lstStyle>
            <a:lvl1pPr marL="457200" marR="0" lvl="0" indent="-298450" algn="l" rtl="0">
              <a:lnSpc>
                <a:spcPct val="100000"/>
              </a:lnSpc>
              <a:spcBef>
                <a:spcPts val="1200"/>
              </a:spcBef>
              <a:spcAft>
                <a:spcPts val="0"/>
              </a:spcAft>
              <a:buClr>
                <a:schemeClr val="accent2"/>
              </a:buClr>
              <a:buSzPts val="1100"/>
              <a:buFont typeface="Noto Sans Symbols"/>
              <a:buChar char="▪"/>
              <a:defRPr sz="1400" b="0" i="0" u="none" strike="noStrike" cap="none">
                <a:solidFill>
                  <a:srgbClr val="FFFFFF"/>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39"/>
        <p:cNvGrpSpPr/>
        <p:nvPr/>
      </p:nvGrpSpPr>
      <p:grpSpPr>
        <a:xfrm>
          <a:off x="0" y="0"/>
          <a:ext cx="0" cy="0"/>
          <a:chOff x="0" y="0"/>
          <a:chExt cx="0" cy="0"/>
        </a:xfrm>
      </p:grpSpPr>
      <p:pic>
        <p:nvPicPr>
          <p:cNvPr id="140" name="Google Shape;140;p30"/>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41" name="Google Shape;141;p30"/>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142" name="Google Shape;142;p30"/>
          <p:cNvSpPr/>
          <p:nvPr/>
        </p:nvSpPr>
        <p:spPr>
          <a:xfrm>
            <a:off x="0" y="1159566"/>
            <a:ext cx="9144000" cy="3278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FFFFFF"/>
              </a:solidFill>
              <a:latin typeface="Arial"/>
              <a:ea typeface="Arial"/>
              <a:cs typeface="Arial"/>
              <a:sym typeface="Arial"/>
            </a:endParaRPr>
          </a:p>
        </p:txBody>
      </p:sp>
      <p:cxnSp>
        <p:nvCxnSpPr>
          <p:cNvPr id="143" name="Google Shape;143;p30"/>
          <p:cNvCxnSpPr/>
          <p:nvPr/>
        </p:nvCxnSpPr>
        <p:spPr>
          <a:xfrm>
            <a:off x="233040" y="4058055"/>
            <a:ext cx="2890658" cy="0"/>
          </a:xfrm>
          <a:prstGeom prst="straightConnector1">
            <a:avLst/>
          </a:prstGeom>
          <a:noFill/>
          <a:ln w="9525" cap="flat" cmpd="sng">
            <a:solidFill>
              <a:srgbClr val="D8D8D8"/>
            </a:solidFill>
            <a:prstDash val="solid"/>
            <a:round/>
            <a:headEnd type="none" w="sm" len="sm"/>
            <a:tailEnd type="oval" w="med" len="med"/>
          </a:ln>
        </p:spPr>
      </p:cxnSp>
      <p:sp>
        <p:nvSpPr>
          <p:cNvPr id="144" name="Google Shape;144;p30"/>
          <p:cNvSpPr txBox="1">
            <a:spLocks noGrp="1"/>
          </p:cNvSpPr>
          <p:nvPr>
            <p:ph type="body" idx="1"/>
          </p:nvPr>
        </p:nvSpPr>
        <p:spPr>
          <a:xfrm>
            <a:off x="215899" y="3381499"/>
            <a:ext cx="2907799" cy="471917"/>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100"/>
              <a:buFont typeface="Noto Sans Symbols"/>
              <a:buNone/>
              <a:defRPr sz="2800" b="1" i="0" u="none" strike="noStrike" cap="none">
                <a:solidFill>
                  <a:srgbClr val="0D0D0D"/>
                </a:solidFill>
                <a:latin typeface="Arial"/>
                <a:ea typeface="Arial"/>
                <a:cs typeface="Arial"/>
                <a:sym typeface="Arial"/>
              </a:defRPr>
            </a:lvl1pPr>
            <a:lvl2pPr marL="914400" marR="0" lvl="1" indent="-317500" algn="l" rtl="0">
              <a:lnSpc>
                <a:spcPct val="95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Google Shape;145;p30"/>
          <p:cNvSpPr txBox="1">
            <a:spLocks noGrp="1"/>
          </p:cNvSpPr>
          <p:nvPr>
            <p:ph type="body" idx="2"/>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 name="Google Shape;146;p30"/>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Title &amp; Content">
  <p:cSld name="Custom Title &amp; Content">
    <p:spTree>
      <p:nvGrpSpPr>
        <p:cNvPr id="1" name="Shape 147"/>
        <p:cNvGrpSpPr/>
        <p:nvPr/>
      </p:nvGrpSpPr>
      <p:grpSpPr>
        <a:xfrm>
          <a:off x="0" y="0"/>
          <a:ext cx="0" cy="0"/>
          <a:chOff x="0" y="0"/>
          <a:chExt cx="0" cy="0"/>
        </a:xfrm>
      </p:grpSpPr>
      <p:pic>
        <p:nvPicPr>
          <p:cNvPr id="148" name="Google Shape;148;p31"/>
          <p:cNvPicPr preferRelativeResize="0"/>
          <p:nvPr/>
        </p:nvPicPr>
        <p:blipFill rotWithShape="1">
          <a:blip r:embed="rId2">
            <a:alphaModFix/>
          </a:blip>
          <a:srcRect/>
          <a:stretch/>
        </p:blipFill>
        <p:spPr>
          <a:xfrm>
            <a:off x="0" y="-28"/>
            <a:ext cx="3657600" cy="5143557"/>
          </a:xfrm>
          <a:prstGeom prst="rect">
            <a:avLst/>
          </a:prstGeom>
          <a:noFill/>
          <a:ln>
            <a:noFill/>
          </a:ln>
        </p:spPr>
      </p:pic>
      <p:sp>
        <p:nvSpPr>
          <p:cNvPr id="149" name="Google Shape;149;p31"/>
          <p:cNvSpPr/>
          <p:nvPr/>
        </p:nvSpPr>
        <p:spPr>
          <a:xfrm>
            <a:off x="0" y="0"/>
            <a:ext cx="3657600" cy="5143500"/>
          </a:xfrm>
          <a:prstGeom prst="rect">
            <a:avLst/>
          </a:prstGeom>
          <a:gradFill>
            <a:gsLst>
              <a:gs pos="0">
                <a:srgbClr val="24274D">
                  <a:alpha val="85490"/>
                </a:srgbClr>
              </a:gs>
              <a:gs pos="27000">
                <a:srgbClr val="24274D">
                  <a:alpha val="85490"/>
                </a:srgbClr>
              </a:gs>
              <a:gs pos="100000">
                <a:srgbClr val="24274D">
                  <a:alpha val="6000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Arial"/>
              <a:buNone/>
            </a:pPr>
            <a:endParaRPr sz="1400" b="0" i="0" u="none" strike="noStrike" cap="none" dirty="0">
              <a:solidFill>
                <a:srgbClr val="FFFFFF"/>
              </a:solidFill>
              <a:latin typeface="Arial"/>
              <a:ea typeface="Arial"/>
              <a:cs typeface="Arial"/>
              <a:sym typeface="Arial"/>
            </a:endParaRPr>
          </a:p>
        </p:txBody>
      </p:sp>
      <p:sp>
        <p:nvSpPr>
          <p:cNvPr id="150" name="Google Shape;150;p31"/>
          <p:cNvSpPr txBox="1">
            <a:spLocks noGrp="1"/>
          </p:cNvSpPr>
          <p:nvPr>
            <p:ph type="body" idx="1"/>
          </p:nvPr>
        </p:nvSpPr>
        <p:spPr>
          <a:xfrm>
            <a:off x="516263" y="1125200"/>
            <a:ext cx="2625074" cy="28931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chemeClr val="lt1"/>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 name="Google Shape;151;p31"/>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chemeClr val="lt1"/>
                </a:solidFill>
                <a:latin typeface="Arial"/>
                <a:ea typeface="Arial"/>
                <a:cs typeface="Arial"/>
                <a:sym typeface="Arial"/>
              </a:rPr>
              <a:t>‹#›</a:t>
            </a:fld>
            <a:endParaRPr sz="700" b="0" i="0" u="none" strike="noStrike" cap="none" dirty="0">
              <a:solidFill>
                <a:schemeClr val="lt1"/>
              </a:solidFill>
              <a:latin typeface="Arial"/>
              <a:ea typeface="Arial"/>
              <a:cs typeface="Arial"/>
              <a:sym typeface="Arial"/>
            </a:endParaRPr>
          </a:p>
        </p:txBody>
      </p:sp>
      <p:pic>
        <p:nvPicPr>
          <p:cNvPr id="152" name="Google Shape;152;p31"/>
          <p:cNvPicPr preferRelativeResize="0"/>
          <p:nvPr/>
        </p:nvPicPr>
        <p:blipFill rotWithShape="1">
          <a:blip r:embed="rId3">
            <a:alphaModFix/>
          </a:blip>
          <a:srcRect/>
          <a:stretch/>
        </p:blipFill>
        <p:spPr>
          <a:xfrm>
            <a:off x="8039262" y="256358"/>
            <a:ext cx="859036" cy="445444"/>
          </a:xfrm>
          <a:prstGeom prst="rect">
            <a:avLst/>
          </a:prstGeom>
          <a:noFill/>
          <a:ln>
            <a:noFill/>
          </a:ln>
        </p:spPr>
      </p:pic>
      <p:sp>
        <p:nvSpPr>
          <p:cNvPr id="153" name="Google Shape;153;p31"/>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Us ">
  <p:cSld name="Contact Us ">
    <p:spTree>
      <p:nvGrpSpPr>
        <p:cNvPr id="1" name="Shape 154"/>
        <p:cNvGrpSpPr/>
        <p:nvPr/>
      </p:nvGrpSpPr>
      <p:grpSpPr>
        <a:xfrm>
          <a:off x="0" y="0"/>
          <a:ext cx="0" cy="0"/>
          <a:chOff x="0" y="0"/>
          <a:chExt cx="0" cy="0"/>
        </a:xfrm>
      </p:grpSpPr>
      <p:pic>
        <p:nvPicPr>
          <p:cNvPr id="155" name="Google Shape;155;p32"/>
          <p:cNvPicPr preferRelativeResize="0"/>
          <p:nvPr/>
        </p:nvPicPr>
        <p:blipFill rotWithShape="1">
          <a:blip r:embed="rId2">
            <a:alphaModFix/>
          </a:blip>
          <a:srcRect r="6493"/>
          <a:stretch/>
        </p:blipFill>
        <p:spPr>
          <a:xfrm>
            <a:off x="-1" y="0"/>
            <a:ext cx="9144000" cy="5143500"/>
          </a:xfrm>
          <a:prstGeom prst="rect">
            <a:avLst/>
          </a:prstGeom>
          <a:noFill/>
          <a:ln>
            <a:noFill/>
          </a:ln>
        </p:spPr>
      </p:pic>
      <p:sp>
        <p:nvSpPr>
          <p:cNvPr id="156" name="Google Shape;156;p32"/>
          <p:cNvSpPr/>
          <p:nvPr/>
        </p:nvSpPr>
        <p:spPr>
          <a:xfrm>
            <a:off x="-1338" y="1"/>
            <a:ext cx="9146676" cy="4809569"/>
          </a:xfrm>
          <a:prstGeom prst="rect">
            <a:avLst/>
          </a:prstGeom>
          <a:gradFill>
            <a:gsLst>
              <a:gs pos="0">
                <a:srgbClr val="24274D">
                  <a:alpha val="89411"/>
                </a:srgbClr>
              </a:gs>
              <a:gs pos="27000">
                <a:srgbClr val="24274D">
                  <a:alpha val="89411"/>
                </a:srgbClr>
              </a:gs>
              <a:gs pos="100000">
                <a:srgbClr val="24274D">
                  <a:alpha val="6941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7" name="Google Shape;157;p32"/>
          <p:cNvSpPr/>
          <p:nvPr/>
        </p:nvSpPr>
        <p:spPr>
          <a:xfrm>
            <a:off x="-2676" y="4809570"/>
            <a:ext cx="9146676" cy="333931"/>
          </a:xfrm>
          <a:prstGeom prst="rect">
            <a:avLst/>
          </a:prstGeom>
          <a:gradFill>
            <a:gsLst>
              <a:gs pos="0">
                <a:srgbClr val="00BD4D">
                  <a:alpha val="49411"/>
                </a:srgbClr>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FFFFFF"/>
              </a:solidFill>
              <a:latin typeface="Arial"/>
              <a:ea typeface="Arial"/>
              <a:cs typeface="Arial"/>
              <a:sym typeface="Arial"/>
            </a:endParaRPr>
          </a:p>
        </p:txBody>
      </p:sp>
      <p:sp>
        <p:nvSpPr>
          <p:cNvPr id="158" name="Google Shape;158;p32">
            <a:hlinkClick r:id="rId3"/>
          </p:cNvPr>
          <p:cNvSpPr/>
          <p:nvPr/>
        </p:nvSpPr>
        <p:spPr>
          <a:xfrm>
            <a:off x="2407149" y="2034190"/>
            <a:ext cx="4327026" cy="402784"/>
          </a:xfrm>
          <a:prstGeom prst="roundRect">
            <a:avLst>
              <a:gd name="adj" fmla="val 50000"/>
            </a:avLst>
          </a:prstGeom>
          <a:solidFill>
            <a:schemeClr val="accen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 sz="1400" b="1" i="0" u="none" strike="noStrike" cap="none" dirty="0">
                <a:solidFill>
                  <a:schemeClr val="lt1"/>
                </a:solidFill>
                <a:latin typeface="Arial"/>
                <a:ea typeface="Arial"/>
                <a:cs typeface="Arial"/>
                <a:sym typeface="Arial"/>
              </a:rPr>
              <a:t>LearnMore@anonos.com</a:t>
            </a:r>
            <a:endParaRPr sz="1800" b="0" i="0" u="none" strike="noStrike" cap="none" dirty="0">
              <a:solidFill>
                <a:schemeClr val="dk1"/>
              </a:solidFill>
              <a:latin typeface="Arial"/>
              <a:ea typeface="Arial"/>
              <a:cs typeface="Arial"/>
              <a:sym typeface="Arial"/>
            </a:endParaRPr>
          </a:p>
        </p:txBody>
      </p:sp>
      <p:grpSp>
        <p:nvGrpSpPr>
          <p:cNvPr id="159" name="Google Shape;159;p32"/>
          <p:cNvGrpSpPr/>
          <p:nvPr/>
        </p:nvGrpSpPr>
        <p:grpSpPr>
          <a:xfrm>
            <a:off x="393950" y="2815504"/>
            <a:ext cx="8353424" cy="1219521"/>
            <a:chOff x="395288" y="3370036"/>
            <a:chExt cx="8353424" cy="1219521"/>
          </a:xfrm>
        </p:grpSpPr>
        <p:sp>
          <p:nvSpPr>
            <p:cNvPr id="160" name="Google Shape;160;p32"/>
            <p:cNvSpPr/>
            <p:nvPr/>
          </p:nvSpPr>
          <p:spPr>
            <a:xfrm>
              <a:off x="395288" y="3370036"/>
              <a:ext cx="8353424" cy="83099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800"/>
                <a:buFont typeface="Arial"/>
                <a:buNone/>
              </a:pPr>
              <a:r>
                <a:rPr lang="en" sz="800" b="0" i="0" u="none" strike="noStrike" cap="none" dirty="0">
                  <a:solidFill>
                    <a:srgbClr val="FFFFFF"/>
                  </a:solidFill>
                  <a:latin typeface="Arial"/>
                  <a:ea typeface="Arial"/>
                  <a:cs typeface="Arial"/>
                  <a:sym typeface="Arial"/>
                </a:rPr>
                <a:t>BigPrivacy dynamic de-identification, pseudonymisation and anonymization systems, methods and devices are protected by an intellectual property portfolio that includes, but is not limited to: Patent Nos. 2,929,269 (2019) 10,043,035 (2018); 9,619,669 (2017); 9,361,481 (2016); 9,129,133 (2015); 9,087,216 (2015); and 9,087,215 (2015); plus 60+ additional domestic and international patent applications. Anonos, Anonosizing, BigPrivacy, Privacy is the New Security, Privacy Rights Management, PRM, Circle of Trust, CoT, DDID, De-Risk Data. Discover Value., Dynamic De-Identifier, JITI, Just-In-Time-Information, UseYourData, SaveYourData  and Variant Twin are trademarks of Anonos Inc. protected by federal and international statutes and treaties.</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800"/>
                <a:buFont typeface="Arial"/>
                <a:buNone/>
              </a:pPr>
              <a:r>
                <a:rPr lang="en" sz="800" b="0" i="0" u="none" strike="noStrike" cap="none" dirty="0">
                  <a:solidFill>
                    <a:srgbClr val="FFFFFF"/>
                  </a:solidFill>
                  <a:latin typeface="Arial"/>
                  <a:ea typeface="Arial"/>
                  <a:cs typeface="Arial"/>
                  <a:sym typeface="Arial"/>
                </a:rPr>
                <a:t>© 2012 - 2019 Anonos Inc. All Rights Reserved.</a:t>
              </a:r>
              <a:endParaRPr sz="1800" b="0" i="0" u="none" strike="noStrike" cap="none" dirty="0">
                <a:solidFill>
                  <a:schemeClr val="dk1"/>
                </a:solidFill>
                <a:latin typeface="Arial"/>
                <a:ea typeface="Arial"/>
                <a:cs typeface="Arial"/>
                <a:sym typeface="Arial"/>
              </a:endParaRPr>
            </a:p>
          </p:txBody>
        </p:sp>
        <p:sp>
          <p:nvSpPr>
            <p:cNvPr id="161" name="Google Shape;161;p32">
              <a:hlinkClick r:id="rId4"/>
            </p:cNvPr>
            <p:cNvSpPr/>
            <p:nvPr/>
          </p:nvSpPr>
          <p:spPr>
            <a:xfrm>
              <a:off x="3678228" y="4375634"/>
              <a:ext cx="1787544" cy="213923"/>
            </a:xfrm>
            <a:prstGeom prst="round2SameRect">
              <a:avLst>
                <a:gd name="adj1" fmla="val 50000"/>
                <a:gd name="adj2" fmla="val 50000"/>
              </a:avLst>
            </a:prstGeom>
            <a:solidFill>
              <a:schemeClr val="lt1"/>
            </a:solidFill>
            <a:ln>
              <a:noFill/>
            </a:ln>
          </p:spPr>
          <p:txBody>
            <a:bodyPr spcFirstLastPara="1" wrap="square" lIns="68575" tIns="0" rIns="68575" bIns="0" anchor="ctr" anchorCtr="0">
              <a:noAutofit/>
            </a:bodyPr>
            <a:lstStyle/>
            <a:p>
              <a:pPr marL="0" marR="0" lvl="0" indent="0" algn="ctr" rtl="0">
                <a:lnSpc>
                  <a:spcPct val="100000"/>
                </a:lnSpc>
                <a:spcBef>
                  <a:spcPts val="0"/>
                </a:spcBef>
                <a:spcAft>
                  <a:spcPts val="0"/>
                </a:spcAft>
                <a:buClr>
                  <a:schemeClr val="dk1"/>
                </a:buClr>
                <a:buSzPts val="800"/>
                <a:buFont typeface="Arial"/>
                <a:buNone/>
              </a:pPr>
              <a:r>
                <a:rPr lang="en" sz="800" b="0" i="0" u="none" strike="noStrike" cap="none" dirty="0">
                  <a:solidFill>
                    <a:schemeClr val="dk1"/>
                  </a:solidFill>
                  <a:latin typeface="Arial"/>
                  <a:ea typeface="Arial"/>
                  <a:cs typeface="Arial"/>
                  <a:sym typeface="Arial"/>
                </a:rPr>
                <a:t>See anonos.com/patents</a:t>
              </a:r>
              <a:endParaRPr sz="1800" b="0" i="0" u="none" strike="noStrike" cap="none" dirty="0">
                <a:solidFill>
                  <a:schemeClr val="dk1"/>
                </a:solidFill>
                <a:latin typeface="Arial"/>
                <a:ea typeface="Arial"/>
                <a:cs typeface="Arial"/>
                <a:sym typeface="Arial"/>
              </a:endParaRPr>
            </a:p>
          </p:txBody>
        </p:sp>
      </p:grpSp>
      <p:sp>
        <p:nvSpPr>
          <p:cNvPr id="162" name="Google Shape;162;p32"/>
          <p:cNvSpPr txBox="1"/>
          <p:nvPr/>
        </p:nvSpPr>
        <p:spPr>
          <a:xfrm>
            <a:off x="7161523"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500"/>
              <a:buFont typeface="Arial"/>
              <a:buNone/>
            </a:pPr>
            <a:r>
              <a:rPr lang="en" sz="700" b="0" i="0" u="none" strike="noStrike" cap="none" dirty="0">
                <a:solidFill>
                  <a:schemeClr val="lt1"/>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pic>
        <p:nvPicPr>
          <p:cNvPr id="163" name="Google Shape;163;p32"/>
          <p:cNvPicPr preferRelativeResize="0"/>
          <p:nvPr/>
        </p:nvPicPr>
        <p:blipFill rotWithShape="1">
          <a:blip r:embed="rId5">
            <a:alphaModFix/>
          </a:blip>
          <a:srcRect/>
          <a:stretch/>
        </p:blipFill>
        <p:spPr>
          <a:xfrm>
            <a:off x="4143299" y="925434"/>
            <a:ext cx="854726" cy="8156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85000"/>
              </a:lnSpc>
              <a:spcBef>
                <a:spcPts val="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p33"/>
          <p:cNvSpPr txBox="1">
            <a:spLocks noGrp="1"/>
          </p:cNvSpPr>
          <p:nvPr>
            <p:ph type="body" idx="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00000"/>
              </a:lnSpc>
              <a:spcBef>
                <a:spcPts val="1200"/>
              </a:spcBef>
              <a:spcAft>
                <a:spcPts val="0"/>
              </a:spcAft>
              <a:buClr>
                <a:schemeClr val="accent2"/>
              </a:buClr>
              <a:buSzPts val="1500"/>
              <a:buFont typeface="Noto Sans Symbols"/>
              <a:buChar char="▪"/>
              <a:defRPr sz="2000" b="0" i="0" u="none" strike="noStrike" cap="none">
                <a:solidFill>
                  <a:schemeClr val="dk1"/>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Google Shape;167;p33"/>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8"/>
        <p:cNvGrpSpPr/>
        <p:nvPr/>
      </p:nvGrpSpPr>
      <p:grpSpPr>
        <a:xfrm>
          <a:off x="0" y="0"/>
          <a:ext cx="0" cy="0"/>
          <a:chOff x="0" y="0"/>
          <a:chExt cx="0" cy="0"/>
        </a:xfrm>
      </p:grpSpPr>
      <p:sp>
        <p:nvSpPr>
          <p:cNvPr id="169" name="Google Shape;169;p34"/>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4 1">
  <p:cSld name="Content Slide 4 1">
    <p:bg>
      <p:bgPr>
        <a:solidFill>
          <a:schemeClr val="lt1">
            <a:alpha val="94509"/>
          </a:schemeClr>
        </a:solidFill>
        <a:effectLst/>
      </p:bgPr>
    </p:bg>
    <p:spTree>
      <p:nvGrpSpPr>
        <p:cNvPr id="1" name="Shape 170"/>
        <p:cNvGrpSpPr/>
        <p:nvPr/>
      </p:nvGrpSpPr>
      <p:grpSpPr>
        <a:xfrm>
          <a:off x="0" y="0"/>
          <a:ext cx="0" cy="0"/>
          <a:chOff x="0" y="0"/>
          <a:chExt cx="0" cy="0"/>
        </a:xfrm>
      </p:grpSpPr>
      <p:sp>
        <p:nvSpPr>
          <p:cNvPr id="171" name="Google Shape;171;p3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72" name="Google Shape;172;p35"/>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73" name="Google Shape;173;p35"/>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75"/>
        <p:cNvGrpSpPr/>
        <p:nvPr/>
      </p:nvGrpSpPr>
      <p:grpSpPr>
        <a:xfrm>
          <a:off x="0" y="0"/>
          <a:ext cx="0" cy="0"/>
          <a:chOff x="0" y="0"/>
          <a:chExt cx="0" cy="0"/>
        </a:xfrm>
      </p:grpSpPr>
      <p:sp>
        <p:nvSpPr>
          <p:cNvPr id="176" name="Google Shape;176;p37"/>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77" name="Google Shape;177;p37"/>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78" name="Google Shape;178;p37"/>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
        <p:nvSpPr>
          <p:cNvPr id="179" name="Google Shape;179;p37"/>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8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1"/>
        <p:cNvGrpSpPr/>
        <p:nvPr/>
      </p:nvGrpSpPr>
      <p:grpSpPr>
        <a:xfrm>
          <a:off x="0" y="0"/>
          <a:ext cx="0" cy="0"/>
          <a:chOff x="0" y="0"/>
          <a:chExt cx="0" cy="0"/>
        </a:xfrm>
      </p:grpSpPr>
      <p:sp>
        <p:nvSpPr>
          <p:cNvPr id="182" name="Google Shape;182;p39"/>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83" name="Google Shape;183;p39"/>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84" name="Google Shape;184;p39"/>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185" name="Google Shape;185;p39"/>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186"/>
        <p:cNvGrpSpPr/>
        <p:nvPr/>
      </p:nvGrpSpPr>
      <p:grpSpPr>
        <a:xfrm>
          <a:off x="0" y="0"/>
          <a:ext cx="0" cy="0"/>
          <a:chOff x="0" y="0"/>
          <a:chExt cx="0" cy="0"/>
        </a:xfrm>
      </p:grpSpPr>
      <p:pic>
        <p:nvPicPr>
          <p:cNvPr id="187" name="Google Shape;187;p40"/>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88" name="Google Shape;188;p40"/>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189" name="Google Shape;189;p40"/>
          <p:cNvSpPr/>
          <p:nvPr/>
        </p:nvSpPr>
        <p:spPr>
          <a:xfrm>
            <a:off x="0" y="1159566"/>
            <a:ext cx="9144000" cy="327866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cxnSp>
        <p:nvCxnSpPr>
          <p:cNvPr id="190" name="Google Shape;190;p40"/>
          <p:cNvCxnSpPr/>
          <p:nvPr/>
        </p:nvCxnSpPr>
        <p:spPr>
          <a:xfrm>
            <a:off x="233040" y="4058055"/>
            <a:ext cx="2890658" cy="0"/>
          </a:xfrm>
          <a:prstGeom prst="straightConnector1">
            <a:avLst/>
          </a:prstGeom>
          <a:noFill/>
          <a:ln w="9525" cap="flat" cmpd="sng">
            <a:solidFill>
              <a:srgbClr val="D8D8D8"/>
            </a:solidFill>
            <a:prstDash val="solid"/>
            <a:round/>
            <a:headEnd type="none" w="sm" len="sm"/>
            <a:tailEnd type="oval" w="med" len="med"/>
          </a:ln>
        </p:spPr>
      </p:cxnSp>
      <p:sp>
        <p:nvSpPr>
          <p:cNvPr id="191" name="Google Shape;191;p40"/>
          <p:cNvSpPr txBox="1">
            <a:spLocks noGrp="1"/>
          </p:cNvSpPr>
          <p:nvPr>
            <p:ph type="body" idx="1"/>
          </p:nvPr>
        </p:nvSpPr>
        <p:spPr>
          <a:xfrm>
            <a:off x="215899" y="3381499"/>
            <a:ext cx="2907799" cy="471917"/>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Noto Sans Symbols"/>
              <a:buNone/>
              <a:defRPr sz="2800" b="1" i="0" u="none" strike="noStrike" cap="none">
                <a:solidFill>
                  <a:srgbClr val="0D0D0D"/>
                </a:solidFill>
                <a:latin typeface="Arial"/>
                <a:ea typeface="Arial"/>
                <a:cs typeface="Arial"/>
                <a:sym typeface="Arial"/>
              </a:defRPr>
            </a:lvl1pPr>
            <a:lvl2pPr marL="914400" marR="0" lvl="1" indent="-342900" algn="l" rtl="0">
              <a:lnSpc>
                <a:spcPct val="95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 name="Google Shape;192;p40"/>
          <p:cNvSpPr txBox="1">
            <a:spLocks noGrp="1"/>
          </p:cNvSpPr>
          <p:nvPr>
            <p:ph type="body" idx="2"/>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3" name="Google Shape;193;p40"/>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Title &amp; Content">
  <p:cSld name="Custom Title &amp; Content">
    <p:spTree>
      <p:nvGrpSpPr>
        <p:cNvPr id="1" name="Shape 194"/>
        <p:cNvGrpSpPr/>
        <p:nvPr/>
      </p:nvGrpSpPr>
      <p:grpSpPr>
        <a:xfrm>
          <a:off x="0" y="0"/>
          <a:ext cx="0" cy="0"/>
          <a:chOff x="0" y="0"/>
          <a:chExt cx="0" cy="0"/>
        </a:xfrm>
      </p:grpSpPr>
      <p:pic>
        <p:nvPicPr>
          <p:cNvPr id="195" name="Google Shape;195;p41"/>
          <p:cNvPicPr preferRelativeResize="0"/>
          <p:nvPr/>
        </p:nvPicPr>
        <p:blipFill rotWithShape="1">
          <a:blip r:embed="rId2">
            <a:alphaModFix/>
          </a:blip>
          <a:srcRect/>
          <a:stretch/>
        </p:blipFill>
        <p:spPr>
          <a:xfrm>
            <a:off x="0" y="-28"/>
            <a:ext cx="3657600" cy="5143557"/>
          </a:xfrm>
          <a:prstGeom prst="rect">
            <a:avLst/>
          </a:prstGeom>
          <a:noFill/>
          <a:ln>
            <a:noFill/>
          </a:ln>
        </p:spPr>
      </p:pic>
      <p:sp>
        <p:nvSpPr>
          <p:cNvPr id="196" name="Google Shape;196;p41"/>
          <p:cNvSpPr/>
          <p:nvPr/>
        </p:nvSpPr>
        <p:spPr>
          <a:xfrm>
            <a:off x="0" y="0"/>
            <a:ext cx="3657600" cy="5143500"/>
          </a:xfrm>
          <a:prstGeom prst="rect">
            <a:avLst/>
          </a:prstGeom>
          <a:gradFill>
            <a:gsLst>
              <a:gs pos="0">
                <a:srgbClr val="24274D">
                  <a:alpha val="85882"/>
                </a:srgbClr>
              </a:gs>
              <a:gs pos="27000">
                <a:srgbClr val="24274D">
                  <a:alpha val="85882"/>
                </a:srgbClr>
              </a:gs>
              <a:gs pos="100000">
                <a:srgbClr val="24274D">
                  <a:alpha val="60000"/>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197" name="Google Shape;197;p41"/>
          <p:cNvSpPr txBox="1">
            <a:spLocks noGrp="1"/>
          </p:cNvSpPr>
          <p:nvPr>
            <p:ph type="body" idx="1"/>
          </p:nvPr>
        </p:nvSpPr>
        <p:spPr>
          <a:xfrm>
            <a:off x="516263" y="1125200"/>
            <a:ext cx="2625074" cy="28931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chemeClr val="lt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 name="Google Shape;198;p41"/>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chemeClr val="lt1"/>
                </a:solidFill>
                <a:latin typeface="Arial"/>
                <a:ea typeface="Arial"/>
                <a:cs typeface="Arial"/>
                <a:sym typeface="Arial"/>
              </a:rPr>
              <a:t>‹#›</a:t>
            </a:fld>
            <a:endParaRPr sz="700" b="0" i="0" u="none" strike="noStrike" cap="none" dirty="0">
              <a:solidFill>
                <a:schemeClr val="lt1"/>
              </a:solidFill>
              <a:latin typeface="Arial"/>
              <a:ea typeface="Arial"/>
              <a:cs typeface="Arial"/>
              <a:sym typeface="Arial"/>
            </a:endParaRPr>
          </a:p>
        </p:txBody>
      </p:sp>
      <p:pic>
        <p:nvPicPr>
          <p:cNvPr id="199" name="Google Shape;199;p41"/>
          <p:cNvPicPr preferRelativeResize="0"/>
          <p:nvPr/>
        </p:nvPicPr>
        <p:blipFill rotWithShape="1">
          <a:blip r:embed="rId3">
            <a:alphaModFix/>
          </a:blip>
          <a:srcRect/>
          <a:stretch/>
        </p:blipFill>
        <p:spPr>
          <a:xfrm>
            <a:off x="8039262" y="256358"/>
            <a:ext cx="859036" cy="4454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0"/>
        <p:cNvGrpSpPr/>
        <p:nvPr/>
      </p:nvGrpSpPr>
      <p:grpSpPr>
        <a:xfrm>
          <a:off x="0" y="0"/>
          <a:ext cx="0" cy="0"/>
          <a:chOff x="0" y="0"/>
          <a:chExt cx="0" cy="0"/>
        </a:xfrm>
      </p:grpSpPr>
      <p:sp>
        <p:nvSpPr>
          <p:cNvPr id="201" name="Google Shape;201;p42"/>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85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02" name="Google Shape;202;p42"/>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457200" marR="0" lvl="0" indent="-355600" algn="l" rtl="0">
              <a:lnSpc>
                <a:spcPct val="100000"/>
              </a:lnSpc>
              <a:spcBef>
                <a:spcPts val="12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923601-88B9-4C3E-8E33-7C7314C1AEDD}" type="datetimeFigureOut">
              <a:rPr lang="en-IN" smtClean="0"/>
              <a:t>30/03/20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19000C2-6948-4C11-8844-F476B3D43874}" type="slidenum">
              <a:rPr lang="en-IN" smtClean="0"/>
              <a:t>‹#›</a:t>
            </a:fld>
            <a:endParaRPr lang="en-IN" dirty="0"/>
          </a:p>
        </p:txBody>
      </p:sp>
      <p:sp>
        <p:nvSpPr>
          <p:cNvPr id="7" name="Google Shape;391;p80">
            <a:extLst>
              <a:ext uri="{FF2B5EF4-FFF2-40B4-BE49-F238E27FC236}">
                <a16:creationId xmlns:a16="http://schemas.microsoft.com/office/drawing/2014/main" id="{94EE8560-DF1D-394D-92DA-9A25A6ECBC08}"/>
              </a:ext>
            </a:extLst>
          </p:cNvPr>
          <p:cNvSpPr txBox="1"/>
          <p:nvPr userDrawn="1"/>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extLst>
      <p:ext uri="{BB962C8B-B14F-4D97-AF65-F5344CB8AC3E}">
        <p14:creationId xmlns:p14="http://schemas.microsoft.com/office/powerpoint/2010/main" val="1941552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0"/>
        <p:cNvGrpSpPr/>
        <p:nvPr/>
      </p:nvGrpSpPr>
      <p:grpSpPr>
        <a:xfrm>
          <a:off x="0" y="0"/>
          <a:ext cx="0" cy="0"/>
          <a:chOff x="0" y="0"/>
          <a:chExt cx="0" cy="0"/>
        </a:xfrm>
      </p:grpSpPr>
      <p:sp>
        <p:nvSpPr>
          <p:cNvPr id="211" name="Google Shape;211;p45"/>
          <p:cNvSpPr txBox="1">
            <a:spLocks noGrp="1"/>
          </p:cNvSpPr>
          <p:nvPr>
            <p:ph type="title"/>
          </p:nvPr>
        </p:nvSpPr>
        <p:spPr>
          <a:xfrm>
            <a:off x="457200" y="205978"/>
            <a:ext cx="6400800" cy="857250"/>
          </a:xfrm>
          <a:prstGeom prst="rect">
            <a:avLst/>
          </a:prstGeom>
          <a:noFill/>
          <a:ln>
            <a:noFill/>
          </a:ln>
        </p:spPr>
        <p:txBody>
          <a:bodyPr spcFirstLastPara="1" wrap="square" lIns="68575" tIns="68575" rIns="68575" bIns="68575" anchor="t" anchorCtr="0">
            <a:noAutofit/>
          </a:bodyPr>
          <a:lstStyle>
            <a:lvl1pPr marR="0" lvl="0" algn="ctr" rtl="0">
              <a:lnSpc>
                <a:spcPct val="100000"/>
              </a:lnSpc>
              <a:spcBef>
                <a:spcPts val="0"/>
              </a:spcBef>
              <a:spcAft>
                <a:spcPts val="0"/>
              </a:spcAft>
              <a:buClr>
                <a:srgbClr val="000000"/>
              </a:buClr>
              <a:buSzPts val="1100"/>
              <a:buFont typeface="Arial"/>
              <a:buNone/>
              <a:defRPr sz="26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12" name="Google Shape;212;p45"/>
          <p:cNvSpPr txBox="1">
            <a:spLocks noGrp="1"/>
          </p:cNvSpPr>
          <p:nvPr>
            <p:ph type="ftr" idx="11"/>
          </p:nvPr>
        </p:nvSpPr>
        <p:spPr>
          <a:xfrm>
            <a:off x="5941219" y="4818460"/>
            <a:ext cx="28956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13" name="Google Shape;213;p45"/>
          <p:cNvSpPr txBox="1">
            <a:spLocks noGrp="1"/>
          </p:cNvSpPr>
          <p:nvPr>
            <p:ph type="sldNum" idx="12"/>
          </p:nvPr>
        </p:nvSpPr>
        <p:spPr>
          <a:xfrm>
            <a:off x="303753" y="4818460"/>
            <a:ext cx="376238"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900">
                <a:solidFill>
                  <a:srgbClr val="BFBFBF"/>
                </a:solidFill>
                <a:latin typeface="Arial"/>
                <a:ea typeface="Arial"/>
                <a:cs typeface="Arial"/>
                <a:sym typeface="Arial"/>
              </a:defRPr>
            </a:lvl1pPr>
            <a:lvl2pPr marL="0" marR="0" lvl="1" indent="0" algn="l" rtl="0">
              <a:spcBef>
                <a:spcPts val="0"/>
              </a:spcBef>
              <a:buNone/>
              <a:defRPr sz="900">
                <a:solidFill>
                  <a:srgbClr val="BFBFBF"/>
                </a:solidFill>
                <a:latin typeface="Arial"/>
                <a:ea typeface="Arial"/>
                <a:cs typeface="Arial"/>
                <a:sym typeface="Arial"/>
              </a:defRPr>
            </a:lvl2pPr>
            <a:lvl3pPr marL="0" marR="0" lvl="2" indent="0" algn="l" rtl="0">
              <a:spcBef>
                <a:spcPts val="0"/>
              </a:spcBef>
              <a:buNone/>
              <a:defRPr sz="900">
                <a:solidFill>
                  <a:srgbClr val="BFBFBF"/>
                </a:solidFill>
                <a:latin typeface="Arial"/>
                <a:ea typeface="Arial"/>
                <a:cs typeface="Arial"/>
                <a:sym typeface="Arial"/>
              </a:defRPr>
            </a:lvl3pPr>
            <a:lvl4pPr marL="0" marR="0" lvl="3" indent="0" algn="l" rtl="0">
              <a:spcBef>
                <a:spcPts val="0"/>
              </a:spcBef>
              <a:buNone/>
              <a:defRPr sz="900">
                <a:solidFill>
                  <a:srgbClr val="BFBFBF"/>
                </a:solidFill>
                <a:latin typeface="Arial"/>
                <a:ea typeface="Arial"/>
                <a:cs typeface="Arial"/>
                <a:sym typeface="Arial"/>
              </a:defRPr>
            </a:lvl4pPr>
            <a:lvl5pPr marL="0" marR="0" lvl="4" indent="0" algn="l" rtl="0">
              <a:spcBef>
                <a:spcPts val="0"/>
              </a:spcBef>
              <a:buNone/>
              <a:defRPr sz="900">
                <a:solidFill>
                  <a:srgbClr val="BFBFBF"/>
                </a:solidFill>
                <a:latin typeface="Arial"/>
                <a:ea typeface="Arial"/>
                <a:cs typeface="Arial"/>
                <a:sym typeface="Arial"/>
              </a:defRPr>
            </a:lvl5pPr>
            <a:lvl6pPr marL="0" marR="0" lvl="5" indent="0" algn="l" rtl="0">
              <a:spcBef>
                <a:spcPts val="0"/>
              </a:spcBef>
              <a:buNone/>
              <a:defRPr sz="900">
                <a:solidFill>
                  <a:srgbClr val="BFBFBF"/>
                </a:solidFill>
                <a:latin typeface="Arial"/>
                <a:ea typeface="Arial"/>
                <a:cs typeface="Arial"/>
                <a:sym typeface="Arial"/>
              </a:defRPr>
            </a:lvl6pPr>
            <a:lvl7pPr marL="0" marR="0" lvl="6" indent="0" algn="l" rtl="0">
              <a:spcBef>
                <a:spcPts val="0"/>
              </a:spcBef>
              <a:buNone/>
              <a:defRPr sz="900">
                <a:solidFill>
                  <a:srgbClr val="BFBFBF"/>
                </a:solidFill>
                <a:latin typeface="Arial"/>
                <a:ea typeface="Arial"/>
                <a:cs typeface="Arial"/>
                <a:sym typeface="Arial"/>
              </a:defRPr>
            </a:lvl7pPr>
            <a:lvl8pPr marL="0" marR="0" lvl="7" indent="0" algn="l" rtl="0">
              <a:spcBef>
                <a:spcPts val="0"/>
              </a:spcBef>
              <a:buNone/>
              <a:defRPr sz="900">
                <a:solidFill>
                  <a:srgbClr val="BFBFBF"/>
                </a:solidFill>
                <a:latin typeface="Arial"/>
                <a:ea typeface="Arial"/>
                <a:cs typeface="Arial"/>
                <a:sym typeface="Arial"/>
              </a:defRPr>
            </a:lvl8pPr>
            <a:lvl9pPr marL="0" marR="0" lvl="8" indent="0" algn="l" rtl="0">
              <a:spcBef>
                <a:spcPts val="0"/>
              </a:spcBef>
              <a:buNone/>
              <a:defRPr sz="900">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5"/>
        <p:cNvGrpSpPr/>
        <p:nvPr/>
      </p:nvGrpSpPr>
      <p:grpSpPr>
        <a:xfrm>
          <a:off x="0" y="0"/>
          <a:ext cx="0" cy="0"/>
          <a:chOff x="0" y="0"/>
          <a:chExt cx="0" cy="0"/>
        </a:xfrm>
      </p:grpSpPr>
      <p:sp>
        <p:nvSpPr>
          <p:cNvPr id="176" name="Google Shape;176;p37"/>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77" name="Google Shape;177;p37"/>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178" name="Google Shape;178;p37"/>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a:solidFill>
                  <a:srgbClr val="999999"/>
                </a:solidFill>
                <a:latin typeface="Arial"/>
                <a:ea typeface="Arial"/>
                <a:cs typeface="Arial"/>
                <a:sym typeface="Arial"/>
              </a:rPr>
              <a:t>© Anonos 2020. All Rights Reserved</a:t>
            </a: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890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6"/>
        <p:cNvGrpSpPr/>
        <p:nvPr/>
      </p:nvGrpSpPr>
      <p:grpSpPr>
        <a:xfrm>
          <a:off x="0" y="0"/>
          <a:ext cx="0" cy="0"/>
          <a:chOff x="0" y="0"/>
          <a:chExt cx="0" cy="0"/>
        </a:xfrm>
      </p:grpSpPr>
      <p:sp>
        <p:nvSpPr>
          <p:cNvPr id="217" name="Google Shape;217;p47"/>
          <p:cNvSpPr txBox="1">
            <a:spLocks noGrp="1"/>
          </p:cNvSpPr>
          <p:nvPr>
            <p:ph type="body" idx="1"/>
          </p:nvPr>
        </p:nvSpPr>
        <p:spPr>
          <a:xfrm>
            <a:off x="215899" y="208800"/>
            <a:ext cx="7708800" cy="47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18" name="Google Shape;218;p47"/>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219" name="Google Shape;219;p47"/>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2020.  All Rights Reserved</a:t>
            </a:r>
            <a:endParaRPr sz="1400" b="0" i="0" u="none" strike="noStrike" cap="none" dirty="0">
              <a:solidFill>
                <a:srgbClr val="000000"/>
              </a:solidFill>
              <a:latin typeface="Arial"/>
              <a:ea typeface="Arial"/>
              <a:cs typeface="Arial"/>
              <a:sym typeface="Arial"/>
            </a:endParaRPr>
          </a:p>
        </p:txBody>
      </p:sp>
      <p:sp>
        <p:nvSpPr>
          <p:cNvPr id="220" name="Google Shape;220;p47"/>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426">
          <p15:clr>
            <a:srgbClr val="FBAE40"/>
          </p15:clr>
        </p15:guide>
        <p15:guide id="2" pos="2880">
          <p15:clr>
            <a:srgbClr val="FBAE40"/>
          </p15:clr>
        </p15:guide>
        <p15:guide id="3" pos="136">
          <p15:clr>
            <a:srgbClr val="FBAE40"/>
          </p15:clr>
        </p15:guide>
        <p15:guide id="4" pos="5624">
          <p15:clr>
            <a:srgbClr val="FBAE40"/>
          </p15:clr>
        </p15:guide>
        <p15:guide id="5" orient="horz" pos="126">
          <p15:clr>
            <a:srgbClr val="FBAE40"/>
          </p15:clr>
        </p15:guide>
        <p15:guide id="6" orient="horz" pos="3024">
          <p15:clr>
            <a:srgbClr val="FBAE40"/>
          </p15:clr>
        </p15:guide>
        <p15:guide id="7" orient="horz" pos="5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Content Slide 1">
  <p:cSld name="2_Content Slide 1">
    <p:spTree>
      <p:nvGrpSpPr>
        <p:cNvPr id="1" name="Shape 221"/>
        <p:cNvGrpSpPr/>
        <p:nvPr/>
      </p:nvGrpSpPr>
      <p:grpSpPr>
        <a:xfrm>
          <a:off x="0" y="0"/>
          <a:ext cx="0" cy="0"/>
          <a:chOff x="0" y="0"/>
          <a:chExt cx="0" cy="0"/>
        </a:xfrm>
      </p:grpSpPr>
      <p:sp>
        <p:nvSpPr>
          <p:cNvPr id="222" name="Google Shape;222;p48"/>
          <p:cNvSpPr txBox="1">
            <a:spLocks noGrp="1"/>
          </p:cNvSpPr>
          <p:nvPr>
            <p:ph type="body" idx="1"/>
          </p:nvPr>
        </p:nvSpPr>
        <p:spPr>
          <a:xfrm>
            <a:off x="262800" y="208800"/>
            <a:ext cx="7581600" cy="496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23" name="Google Shape;223;p48"/>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224" name="Google Shape;224;p48"/>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
        <p:nvSpPr>
          <p:cNvPr id="225" name="Google Shape;225;p48"/>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2020.  All Rights Reserved</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Us ">
  <p:cSld name="Contact Us ">
    <p:spTree>
      <p:nvGrpSpPr>
        <p:cNvPr id="1" name="Shape 227"/>
        <p:cNvGrpSpPr/>
        <p:nvPr/>
      </p:nvGrpSpPr>
      <p:grpSpPr>
        <a:xfrm>
          <a:off x="0" y="0"/>
          <a:ext cx="0" cy="0"/>
          <a:chOff x="0" y="0"/>
          <a:chExt cx="0" cy="0"/>
        </a:xfrm>
      </p:grpSpPr>
      <p:pic>
        <p:nvPicPr>
          <p:cNvPr id="228" name="Google Shape;228;p50"/>
          <p:cNvPicPr preferRelativeResize="0"/>
          <p:nvPr/>
        </p:nvPicPr>
        <p:blipFill rotWithShape="1">
          <a:blip r:embed="rId2">
            <a:alphaModFix/>
          </a:blip>
          <a:srcRect r="6489"/>
          <a:stretch/>
        </p:blipFill>
        <p:spPr>
          <a:xfrm>
            <a:off x="-1" y="0"/>
            <a:ext cx="9144001" cy="5143501"/>
          </a:xfrm>
          <a:prstGeom prst="rect">
            <a:avLst/>
          </a:prstGeom>
          <a:noFill/>
          <a:ln>
            <a:noFill/>
          </a:ln>
        </p:spPr>
      </p:pic>
      <p:sp>
        <p:nvSpPr>
          <p:cNvPr id="229" name="Google Shape;229;p50"/>
          <p:cNvSpPr/>
          <p:nvPr/>
        </p:nvSpPr>
        <p:spPr>
          <a:xfrm>
            <a:off x="-1338" y="0"/>
            <a:ext cx="9146700" cy="4809600"/>
          </a:xfrm>
          <a:prstGeom prst="rect">
            <a:avLst/>
          </a:prstGeom>
          <a:gradFill>
            <a:gsLst>
              <a:gs pos="0">
                <a:srgbClr val="24274D">
                  <a:alpha val="89019"/>
                </a:srgbClr>
              </a:gs>
              <a:gs pos="27000">
                <a:srgbClr val="24274D">
                  <a:alpha val="89019"/>
                </a:srgbClr>
              </a:gs>
              <a:gs pos="100000">
                <a:srgbClr val="24274D">
                  <a:alpha val="69019"/>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0" name="Google Shape;230;p50"/>
          <p:cNvSpPr/>
          <p:nvPr/>
        </p:nvSpPr>
        <p:spPr>
          <a:xfrm>
            <a:off x="-2676" y="4809569"/>
            <a:ext cx="9146700" cy="333900"/>
          </a:xfrm>
          <a:prstGeom prst="rect">
            <a:avLst/>
          </a:prstGeom>
          <a:gradFill>
            <a:gsLst>
              <a:gs pos="0">
                <a:srgbClr val="00BD4D">
                  <a:alpha val="49019"/>
                </a:srgbClr>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231" name="Google Shape;231;p50">
            <a:hlinkClick r:id="rId3"/>
          </p:cNvPr>
          <p:cNvSpPr/>
          <p:nvPr/>
        </p:nvSpPr>
        <p:spPr>
          <a:xfrm>
            <a:off x="2407149" y="2034190"/>
            <a:ext cx="4326900" cy="402900"/>
          </a:xfrm>
          <a:prstGeom prst="roundRect">
            <a:avLst>
              <a:gd name="adj" fmla="val 50000"/>
            </a:avLst>
          </a:prstGeom>
          <a:solidFill>
            <a:schemeClr val="accen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Arial"/>
                <a:ea typeface="Arial"/>
                <a:cs typeface="Arial"/>
                <a:sym typeface="Arial"/>
              </a:rPr>
              <a:t>LearnMore@anonos.com</a:t>
            </a:r>
            <a:endParaRPr sz="1400" b="0" i="0" u="none" strike="noStrike" cap="none" dirty="0">
              <a:solidFill>
                <a:srgbClr val="000000"/>
              </a:solidFill>
              <a:latin typeface="Arial"/>
              <a:ea typeface="Arial"/>
              <a:cs typeface="Arial"/>
              <a:sym typeface="Arial"/>
            </a:endParaRPr>
          </a:p>
        </p:txBody>
      </p:sp>
      <p:grpSp>
        <p:nvGrpSpPr>
          <p:cNvPr id="232" name="Google Shape;232;p50"/>
          <p:cNvGrpSpPr/>
          <p:nvPr/>
        </p:nvGrpSpPr>
        <p:grpSpPr>
          <a:xfrm>
            <a:off x="393950" y="2815503"/>
            <a:ext cx="8353500" cy="1219498"/>
            <a:chOff x="395288" y="3370036"/>
            <a:chExt cx="8353500" cy="1219498"/>
          </a:xfrm>
        </p:grpSpPr>
        <p:sp>
          <p:nvSpPr>
            <p:cNvPr id="233" name="Google Shape;233;p50"/>
            <p:cNvSpPr/>
            <p:nvPr/>
          </p:nvSpPr>
          <p:spPr>
            <a:xfrm>
              <a:off x="395288" y="3370036"/>
              <a:ext cx="83535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FFFFFF"/>
                  </a:solidFill>
                  <a:latin typeface="Arial"/>
                  <a:ea typeface="Arial"/>
                  <a:cs typeface="Arial"/>
                  <a:sym typeface="Arial"/>
                </a:rPr>
                <a:t>BigPrivacy dynamic de-identification, pseudonymisation and anonymization systems, methods and devices are protected by an intellectual property portfolio that includes, but is not limited to: Patent Nos. 2,929,269 (2019) 10,043,035 (2018); 9,619,669 (2017); 9,361,481 (2016); 9,129,133 (2015); 9,087,216 (2015); and 9,087,215 (2015); plus 60+ additional domestic and international patent applications. Anonos, Anonosizing, BigPrivacy, Privacy is the New Security, Privacy Rights Management, PRM, Circle of Trust, CoT, DDID, De-Risk Data. Discover Value., Dynamic De-Identifier, JITI, Just-In-Time-Information, UseYourData, SaveYourData  and Variant Twin are trademarks of Anonos Inc. protected by federal and international statutes and treaties.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FFFFFF"/>
                  </a:solidFill>
                  <a:latin typeface="Arial"/>
                  <a:ea typeface="Arial"/>
                  <a:cs typeface="Arial"/>
                  <a:sym typeface="Arial"/>
                </a:rPr>
                <a:t>© 2012 - 2019 Anonos Inc. All Rights Reserved.</a:t>
              </a:r>
              <a:endParaRPr sz="1400" b="0" i="0" u="none" strike="noStrike" cap="none" dirty="0">
                <a:solidFill>
                  <a:srgbClr val="000000"/>
                </a:solidFill>
                <a:latin typeface="Arial"/>
                <a:ea typeface="Arial"/>
                <a:cs typeface="Arial"/>
                <a:sym typeface="Arial"/>
              </a:endParaRPr>
            </a:p>
          </p:txBody>
        </p:sp>
        <p:sp>
          <p:nvSpPr>
            <p:cNvPr id="234" name="Google Shape;234;p50">
              <a:hlinkClick r:id="rId4"/>
            </p:cNvPr>
            <p:cNvSpPr/>
            <p:nvPr/>
          </p:nvSpPr>
          <p:spPr>
            <a:xfrm>
              <a:off x="3678228" y="4375634"/>
              <a:ext cx="1787400" cy="213900"/>
            </a:xfrm>
            <a:prstGeom prst="round2SameRect">
              <a:avLst>
                <a:gd name="adj1" fmla="val 50000"/>
                <a:gd name="adj2" fmla="val 50000"/>
              </a:avLst>
            </a:prstGeom>
            <a:solidFill>
              <a:schemeClr val="l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chemeClr val="dk1"/>
                  </a:solidFill>
                  <a:latin typeface="Arial"/>
                  <a:ea typeface="Arial"/>
                  <a:cs typeface="Arial"/>
                  <a:sym typeface="Arial"/>
                </a:rPr>
                <a:t>See anonos.com/patents</a:t>
              </a:r>
              <a:endParaRPr sz="1400" b="0" i="0" u="none" strike="noStrike" cap="none" dirty="0">
                <a:solidFill>
                  <a:srgbClr val="000000"/>
                </a:solidFill>
                <a:latin typeface="Arial"/>
                <a:ea typeface="Arial"/>
                <a:cs typeface="Arial"/>
                <a:sym typeface="Arial"/>
              </a:endParaRPr>
            </a:p>
          </p:txBody>
        </p:sp>
      </p:grpSp>
      <p:sp>
        <p:nvSpPr>
          <p:cNvPr id="235" name="Google Shape;235;p50"/>
          <p:cNvSpPr txBox="1"/>
          <p:nvPr/>
        </p:nvSpPr>
        <p:spPr>
          <a:xfrm>
            <a:off x="7161523"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75"/>
              <a:buFont typeface="Arial"/>
              <a:buNone/>
            </a:pPr>
            <a:r>
              <a:rPr lang="en" sz="675" b="0" i="0" u="none" strike="noStrike" cap="none" dirty="0">
                <a:solidFill>
                  <a:schemeClr val="lt1"/>
                </a:solidFill>
                <a:latin typeface="Arial"/>
                <a:ea typeface="Arial"/>
                <a:cs typeface="Arial"/>
                <a:sym typeface="Arial"/>
              </a:rPr>
              <a:t>© Anonos 2020.  All Rights Reserved</a:t>
            </a:r>
            <a:endParaRPr sz="1400" b="0" i="0" u="none" strike="noStrike" cap="none" dirty="0">
              <a:solidFill>
                <a:srgbClr val="000000"/>
              </a:solidFill>
              <a:latin typeface="Arial"/>
              <a:ea typeface="Arial"/>
              <a:cs typeface="Arial"/>
              <a:sym typeface="Arial"/>
            </a:endParaRPr>
          </a:p>
        </p:txBody>
      </p:sp>
      <p:pic>
        <p:nvPicPr>
          <p:cNvPr id="236" name="Google Shape;236;p50"/>
          <p:cNvPicPr preferRelativeResize="0"/>
          <p:nvPr/>
        </p:nvPicPr>
        <p:blipFill rotWithShape="1">
          <a:blip r:embed="rId5">
            <a:alphaModFix/>
          </a:blip>
          <a:srcRect/>
          <a:stretch/>
        </p:blipFill>
        <p:spPr>
          <a:xfrm>
            <a:off x="4143299" y="925434"/>
            <a:ext cx="854726" cy="81561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ppendix">
  <p:cSld name="Appendix">
    <p:spTree>
      <p:nvGrpSpPr>
        <p:cNvPr id="1" name="Shape 237"/>
        <p:cNvGrpSpPr/>
        <p:nvPr/>
      </p:nvGrpSpPr>
      <p:grpSpPr>
        <a:xfrm>
          <a:off x="0" y="0"/>
          <a:ext cx="0" cy="0"/>
          <a:chOff x="0" y="0"/>
          <a:chExt cx="0" cy="0"/>
        </a:xfrm>
      </p:grpSpPr>
      <p:pic>
        <p:nvPicPr>
          <p:cNvPr id="238" name="Google Shape;238;p51"/>
          <p:cNvPicPr preferRelativeResize="0"/>
          <p:nvPr/>
        </p:nvPicPr>
        <p:blipFill rotWithShape="1">
          <a:blip r:embed="rId2">
            <a:alphaModFix/>
          </a:blip>
          <a:srcRect r="6489"/>
          <a:stretch/>
        </p:blipFill>
        <p:spPr>
          <a:xfrm>
            <a:off x="-1" y="0"/>
            <a:ext cx="9144001" cy="5143501"/>
          </a:xfrm>
          <a:prstGeom prst="rect">
            <a:avLst/>
          </a:prstGeom>
          <a:noFill/>
          <a:ln>
            <a:noFill/>
          </a:ln>
        </p:spPr>
      </p:pic>
      <p:sp>
        <p:nvSpPr>
          <p:cNvPr id="239" name="Google Shape;239;p51"/>
          <p:cNvSpPr txBox="1"/>
          <p:nvPr/>
        </p:nvSpPr>
        <p:spPr>
          <a:xfrm>
            <a:off x="7161523"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675"/>
              <a:buFont typeface="Arial"/>
              <a:buNone/>
            </a:pPr>
            <a:r>
              <a:rPr lang="en" sz="675" b="0" i="0" u="none" strike="noStrike" cap="none" dirty="0">
                <a:solidFill>
                  <a:schemeClr val="lt1"/>
                </a:solidFill>
                <a:latin typeface="Arial"/>
                <a:ea typeface="Arial"/>
                <a:cs typeface="Arial"/>
                <a:sym typeface="Arial"/>
              </a:rPr>
              <a:t>© Anonos 2012 - 2019. All Rights Reserved</a:t>
            </a:r>
            <a:endParaRPr sz="1400" b="0" i="0" u="none" strike="noStrike" cap="none" dirty="0">
              <a:solidFill>
                <a:srgbClr val="000000"/>
              </a:solidFill>
              <a:latin typeface="Arial"/>
              <a:ea typeface="Arial"/>
              <a:cs typeface="Arial"/>
              <a:sym typeface="Arial"/>
            </a:endParaRPr>
          </a:p>
        </p:txBody>
      </p:sp>
      <p:sp>
        <p:nvSpPr>
          <p:cNvPr id="240" name="Google Shape;240;p51"/>
          <p:cNvSpPr/>
          <p:nvPr/>
        </p:nvSpPr>
        <p:spPr>
          <a:xfrm>
            <a:off x="-1338" y="0"/>
            <a:ext cx="9146700" cy="5143500"/>
          </a:xfrm>
          <a:prstGeom prst="rect">
            <a:avLst/>
          </a:prstGeom>
          <a:gradFill>
            <a:gsLst>
              <a:gs pos="0">
                <a:srgbClr val="24274D">
                  <a:alpha val="89019"/>
                </a:srgbClr>
              </a:gs>
              <a:gs pos="27000">
                <a:srgbClr val="24274D">
                  <a:alpha val="89019"/>
                </a:srgbClr>
              </a:gs>
              <a:gs pos="100000">
                <a:srgbClr val="24274D">
                  <a:alpha val="69019"/>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41" name="Google Shape;241;p51"/>
          <p:cNvSpPr/>
          <p:nvPr/>
        </p:nvSpPr>
        <p:spPr>
          <a:xfrm>
            <a:off x="2809875" y="2343150"/>
            <a:ext cx="3524100" cy="457200"/>
          </a:xfrm>
          <a:prstGeom prst="roundRect">
            <a:avLst>
              <a:gd name="adj" fmla="val 50000"/>
            </a:avLst>
          </a:prstGeom>
          <a:solidFill>
            <a:schemeClr val="accent1"/>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chemeClr val="lt1"/>
                </a:solidFill>
                <a:latin typeface="Arial"/>
                <a:ea typeface="Arial"/>
                <a:cs typeface="Arial"/>
                <a:sym typeface="Arial"/>
              </a:rPr>
              <a:t>APPENDIX</a:t>
            </a:r>
            <a:endParaRPr sz="2000" b="1" i="0" u="none" strike="noStrike" cap="none" dirty="0">
              <a:solidFill>
                <a:schemeClr val="lt1"/>
              </a:solidFill>
              <a:latin typeface="Arial"/>
              <a:ea typeface="Arial"/>
              <a:cs typeface="Arial"/>
              <a:sym typeface="Arial"/>
            </a:endParaRPr>
          </a:p>
        </p:txBody>
      </p:sp>
      <p:pic>
        <p:nvPicPr>
          <p:cNvPr id="242" name="Google Shape;242;p51" descr="Anonos Logo (With Tagline)_White.png"/>
          <p:cNvPicPr preferRelativeResize="0"/>
          <p:nvPr/>
        </p:nvPicPr>
        <p:blipFill rotWithShape="1">
          <a:blip r:embed="rId3">
            <a:alphaModFix/>
          </a:blip>
          <a:srcRect/>
          <a:stretch/>
        </p:blipFill>
        <p:spPr>
          <a:xfrm>
            <a:off x="8087847" y="293205"/>
            <a:ext cx="761866" cy="37174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Slide 1">
  <p:cSld name="1_Content Slide 1">
    <p:spTree>
      <p:nvGrpSpPr>
        <p:cNvPr id="1" name="Shape 243"/>
        <p:cNvGrpSpPr/>
        <p:nvPr/>
      </p:nvGrpSpPr>
      <p:grpSpPr>
        <a:xfrm>
          <a:off x="0" y="0"/>
          <a:ext cx="0" cy="0"/>
          <a:chOff x="0" y="0"/>
          <a:chExt cx="0" cy="0"/>
        </a:xfrm>
      </p:grpSpPr>
      <p:pic>
        <p:nvPicPr>
          <p:cNvPr id="244" name="Google Shape;244;p52"/>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245" name="Google Shape;245;p52"/>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2012 - 2019. All Rights Reserved</a:t>
            </a:r>
            <a:endParaRPr sz="1400" b="0" i="0" u="none" strike="noStrike" cap="none" dirty="0">
              <a:solidFill>
                <a:srgbClr val="000000"/>
              </a:solidFill>
              <a:latin typeface="Arial"/>
              <a:ea typeface="Arial"/>
              <a:cs typeface="Arial"/>
              <a:sym typeface="Arial"/>
            </a:endParaRPr>
          </a:p>
        </p:txBody>
      </p:sp>
      <p:sp>
        <p:nvSpPr>
          <p:cNvPr id="246" name="Google Shape;246;p52"/>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cSld name="Custom Slide">
    <p:spTree>
      <p:nvGrpSpPr>
        <p:cNvPr id="1" name="Shape 247"/>
        <p:cNvGrpSpPr/>
        <p:nvPr/>
      </p:nvGrpSpPr>
      <p:grpSpPr>
        <a:xfrm>
          <a:off x="0" y="0"/>
          <a:ext cx="0" cy="0"/>
          <a:chOff x="0" y="0"/>
          <a:chExt cx="0" cy="0"/>
        </a:xfrm>
      </p:grpSpPr>
      <p:pic>
        <p:nvPicPr>
          <p:cNvPr id="248" name="Google Shape;248;p53"/>
          <p:cNvPicPr preferRelativeResize="0"/>
          <p:nvPr/>
        </p:nvPicPr>
        <p:blipFill rotWithShape="1">
          <a:blip r:embed="rId2">
            <a:alphaModFix/>
          </a:blip>
          <a:srcRect/>
          <a:stretch/>
        </p:blipFill>
        <p:spPr>
          <a:xfrm>
            <a:off x="8039262" y="256357"/>
            <a:ext cx="859036" cy="445444"/>
          </a:xfrm>
          <a:prstGeom prst="rect">
            <a:avLst/>
          </a:prstGeom>
          <a:noFill/>
          <a:ln>
            <a:noFill/>
          </a:ln>
        </p:spPr>
      </p:pic>
      <p:sp>
        <p:nvSpPr>
          <p:cNvPr id="249" name="Google Shape;249;p53"/>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675"/>
              <a:buFont typeface="Arial"/>
              <a:buNone/>
            </a:pPr>
            <a:r>
              <a:rPr lang="en" sz="675" b="0" i="0" u="none" strike="noStrike" cap="none" dirty="0">
                <a:solidFill>
                  <a:srgbClr val="999999"/>
                </a:solidFill>
                <a:latin typeface="Arial"/>
                <a:ea typeface="Arial"/>
                <a:cs typeface="Arial"/>
                <a:sym typeface="Arial"/>
              </a:rPr>
              <a:t>© Anonos 2012 - 2019. All Rights Reserved</a:t>
            </a:r>
            <a:endParaRPr sz="1400" b="0" i="0" u="none" strike="noStrike" cap="none" dirty="0">
              <a:solidFill>
                <a:srgbClr val="000000"/>
              </a:solidFill>
              <a:latin typeface="Arial"/>
              <a:ea typeface="Arial"/>
              <a:cs typeface="Arial"/>
              <a:sym typeface="Arial"/>
            </a:endParaRPr>
          </a:p>
        </p:txBody>
      </p:sp>
      <p:sp>
        <p:nvSpPr>
          <p:cNvPr id="250" name="Google Shape;250;p53"/>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a:t>
            </a:fld>
            <a:endParaRPr sz="675" b="0" i="0" u="none" strike="noStrike" cap="none" dirty="0">
              <a:solidFill>
                <a:srgbClr val="999999"/>
              </a:solidFill>
              <a:latin typeface="Arial"/>
              <a:ea typeface="Arial"/>
              <a:cs typeface="Arial"/>
              <a:sym typeface="Arial"/>
            </a:endParaRPr>
          </a:p>
        </p:txBody>
      </p:sp>
      <p:sp>
        <p:nvSpPr>
          <p:cNvPr id="251" name="Google Shape;251;p53"/>
          <p:cNvSpPr/>
          <p:nvPr/>
        </p:nvSpPr>
        <p:spPr>
          <a:xfrm>
            <a:off x="0" y="1159566"/>
            <a:ext cx="9144000" cy="3278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cxnSp>
        <p:nvCxnSpPr>
          <p:cNvPr id="252" name="Google Shape;252;p53"/>
          <p:cNvCxnSpPr/>
          <p:nvPr/>
        </p:nvCxnSpPr>
        <p:spPr>
          <a:xfrm>
            <a:off x="233040" y="4058055"/>
            <a:ext cx="2890800" cy="0"/>
          </a:xfrm>
          <a:prstGeom prst="straightConnector1">
            <a:avLst/>
          </a:prstGeom>
          <a:noFill/>
          <a:ln w="9525" cap="flat" cmpd="sng">
            <a:solidFill>
              <a:srgbClr val="D8D8D8"/>
            </a:solidFill>
            <a:prstDash val="solid"/>
            <a:round/>
            <a:headEnd type="none" w="sm" len="sm"/>
            <a:tailEnd type="oval" w="med" len="med"/>
          </a:ln>
        </p:spPr>
      </p:cxnSp>
      <p:sp>
        <p:nvSpPr>
          <p:cNvPr id="253" name="Google Shape;253;p53"/>
          <p:cNvSpPr txBox="1">
            <a:spLocks noGrp="1"/>
          </p:cNvSpPr>
          <p:nvPr>
            <p:ph type="body" idx="1"/>
          </p:nvPr>
        </p:nvSpPr>
        <p:spPr>
          <a:xfrm>
            <a:off x="215899" y="3381498"/>
            <a:ext cx="2907900" cy="4719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Noto Sans Symbols"/>
              <a:buNone/>
              <a:defRPr sz="2800" b="1" i="0" u="none" strike="noStrike" cap="none">
                <a:solidFill>
                  <a:srgbClr val="0D0D0D"/>
                </a:solidFill>
                <a:latin typeface="Arial"/>
                <a:ea typeface="Arial"/>
                <a:cs typeface="Arial"/>
                <a:sym typeface="Arial"/>
              </a:defRPr>
            </a:lvl1pPr>
            <a:lvl2pPr marL="914400" marR="0" lvl="1" indent="-342900" algn="l" rtl="0">
              <a:lnSpc>
                <a:spcPct val="95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4" name="Google Shape;254;p53"/>
          <p:cNvSpPr txBox="1">
            <a:spLocks noGrp="1"/>
          </p:cNvSpPr>
          <p:nvPr>
            <p:ph type="body" idx="2"/>
          </p:nvPr>
        </p:nvSpPr>
        <p:spPr>
          <a:xfrm>
            <a:off x="215899" y="208800"/>
            <a:ext cx="7708800" cy="47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426">
          <p15:clr>
            <a:srgbClr val="FBAE40"/>
          </p15:clr>
        </p15:guide>
        <p15:guide id="2" pos="2880">
          <p15:clr>
            <a:srgbClr val="FBAE40"/>
          </p15:clr>
        </p15:guide>
        <p15:guide id="3" pos="136">
          <p15:clr>
            <a:srgbClr val="FBAE40"/>
          </p15:clr>
        </p15:guide>
        <p15:guide id="4" pos="5624">
          <p15:clr>
            <a:srgbClr val="FBAE40"/>
          </p15:clr>
        </p15:guide>
        <p15:guide id="5" orient="horz" pos="126">
          <p15:clr>
            <a:srgbClr val="FBAE40"/>
          </p15:clr>
        </p15:guide>
        <p15:guide id="6" orient="horz" pos="3024">
          <p15:clr>
            <a:srgbClr val="FBAE40"/>
          </p15:clr>
        </p15:guide>
        <p15:guide id="7" orient="horz" pos="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Slide 1">
  <p:cSld name="Content Slide 1">
    <p:spTree>
      <p:nvGrpSpPr>
        <p:cNvPr id="1" name="Shape 255"/>
        <p:cNvGrpSpPr/>
        <p:nvPr/>
      </p:nvGrpSpPr>
      <p:grpSpPr>
        <a:xfrm>
          <a:off x="0" y="0"/>
          <a:ext cx="0" cy="0"/>
          <a:chOff x="0" y="0"/>
          <a:chExt cx="0" cy="0"/>
        </a:xfrm>
      </p:grpSpPr>
      <p:pic>
        <p:nvPicPr>
          <p:cNvPr id="256" name="Google Shape;256;p54"/>
          <p:cNvPicPr preferRelativeResize="0"/>
          <p:nvPr/>
        </p:nvPicPr>
        <p:blipFill rotWithShape="1">
          <a:blip r:embed="rId2">
            <a:alphaModFix/>
          </a:blip>
          <a:srcRect/>
          <a:stretch/>
        </p:blipFill>
        <p:spPr>
          <a:xfrm flipH="1">
            <a:off x="3959912" y="-1"/>
            <a:ext cx="5184089" cy="5143500"/>
          </a:xfrm>
          <a:prstGeom prst="rect">
            <a:avLst/>
          </a:prstGeom>
          <a:noFill/>
          <a:ln>
            <a:noFill/>
          </a:ln>
        </p:spPr>
      </p:pic>
      <p:sp>
        <p:nvSpPr>
          <p:cNvPr id="257" name="Google Shape;257;p54"/>
          <p:cNvSpPr/>
          <p:nvPr/>
        </p:nvSpPr>
        <p:spPr>
          <a:xfrm rot="-5400000" flipH="1">
            <a:off x="4285131" y="286872"/>
            <a:ext cx="5145741" cy="4571999"/>
          </a:xfrm>
          <a:custGeom>
            <a:avLst/>
            <a:gdLst/>
            <a:ahLst/>
            <a:cxnLst/>
            <a:rect l="l" t="t" r="r" b="b"/>
            <a:pathLst>
              <a:path w="5145741" h="4571999" extrusionOk="0">
                <a:moveTo>
                  <a:pt x="0" y="1143952"/>
                </a:moveTo>
                <a:lnTo>
                  <a:pt x="0" y="4571999"/>
                </a:lnTo>
                <a:lnTo>
                  <a:pt x="5145741" y="4571999"/>
                </a:lnTo>
                <a:lnTo>
                  <a:pt x="5145741" y="0"/>
                </a:lnTo>
                <a:close/>
              </a:path>
            </a:pathLst>
          </a:custGeom>
          <a:gradFill>
            <a:gsLst>
              <a:gs pos="0">
                <a:srgbClr val="00BD4D">
                  <a:alpha val="20000"/>
                </a:srgbClr>
              </a:gs>
              <a:gs pos="35000">
                <a:srgbClr val="00BD4D">
                  <a:alpha val="20000"/>
                </a:srgbClr>
              </a:gs>
              <a:gs pos="100000">
                <a:srgbClr val="00BD4D">
                  <a:alpha val="8000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258" name="Google Shape;258;p54"/>
          <p:cNvSpPr/>
          <p:nvPr/>
        </p:nvSpPr>
        <p:spPr>
          <a:xfrm rot="5400000" flipH="1">
            <a:off x="826169" y="-827288"/>
            <a:ext cx="5145741" cy="6798077"/>
          </a:xfrm>
          <a:prstGeom prst="flowChartManualInpu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pic>
        <p:nvPicPr>
          <p:cNvPr id="259" name="Google Shape;259;p54"/>
          <p:cNvPicPr preferRelativeResize="0"/>
          <p:nvPr/>
        </p:nvPicPr>
        <p:blipFill rotWithShape="1">
          <a:blip r:embed="rId3">
            <a:alphaModFix/>
          </a:blip>
          <a:srcRect/>
          <a:stretch/>
        </p:blipFill>
        <p:spPr>
          <a:xfrm>
            <a:off x="7953100" y="3973163"/>
            <a:ext cx="867050" cy="827371"/>
          </a:xfrm>
          <a:prstGeom prst="rect">
            <a:avLst/>
          </a:prstGeom>
          <a:noFill/>
          <a:ln>
            <a:noFill/>
          </a:ln>
        </p:spPr>
      </p:pic>
      <p:cxnSp>
        <p:nvCxnSpPr>
          <p:cNvPr id="260" name="Google Shape;260;p54"/>
          <p:cNvCxnSpPr/>
          <p:nvPr/>
        </p:nvCxnSpPr>
        <p:spPr>
          <a:xfrm>
            <a:off x="347363" y="4819016"/>
            <a:ext cx="1109400" cy="0"/>
          </a:xfrm>
          <a:prstGeom prst="straightConnector1">
            <a:avLst/>
          </a:prstGeom>
          <a:noFill/>
          <a:ln w="38100" cap="flat" cmpd="sng">
            <a:solidFill>
              <a:schemeClr val="accent1"/>
            </a:solidFill>
            <a:prstDash val="solid"/>
            <a:round/>
            <a:headEnd type="none" w="sm" len="sm"/>
            <a:tailEnd type="none" w="sm" len="sm"/>
          </a:ln>
        </p:spPr>
      </p:cxnSp>
      <p:pic>
        <p:nvPicPr>
          <p:cNvPr id="261" name="Google Shape;261;p54" descr="Anonos Logo (With Tagline)_White.png"/>
          <p:cNvPicPr preferRelativeResize="0"/>
          <p:nvPr/>
        </p:nvPicPr>
        <p:blipFill rotWithShape="1">
          <a:blip r:embed="rId4">
            <a:alphaModFix/>
          </a:blip>
          <a:srcRect/>
          <a:stretch/>
        </p:blipFill>
        <p:spPr>
          <a:xfrm>
            <a:off x="337815" y="317049"/>
            <a:ext cx="1258492" cy="614074"/>
          </a:xfrm>
          <a:prstGeom prst="rect">
            <a:avLst/>
          </a:prstGeom>
          <a:noFill/>
          <a:ln>
            <a:noFill/>
          </a:ln>
        </p:spPr>
      </p:pic>
      <p:sp>
        <p:nvSpPr>
          <p:cNvPr id="262" name="Google Shape;262;p54"/>
          <p:cNvSpPr txBox="1"/>
          <p:nvPr/>
        </p:nvSpPr>
        <p:spPr>
          <a:xfrm>
            <a:off x="7137479" y="4878431"/>
            <a:ext cx="1883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675"/>
              <a:buFont typeface="Arial"/>
              <a:buNone/>
            </a:pPr>
            <a:r>
              <a:rPr lang="en" sz="675" b="0" i="0" u="none" strike="noStrike" cap="none" dirty="0">
                <a:solidFill>
                  <a:srgbClr val="FFFFFF"/>
                </a:solidFill>
                <a:latin typeface="Arial"/>
                <a:ea typeface="Arial"/>
                <a:cs typeface="Arial"/>
                <a:sym typeface="Arial"/>
              </a:rPr>
              <a:t>© Anonos 2012 - 2019. All Rights Reserved</a:t>
            </a:r>
            <a:endParaRPr sz="1400" b="0" i="0" u="none" strike="noStrike" cap="none" dirty="0">
              <a:solidFill>
                <a:srgbClr val="000000"/>
              </a:solidFill>
              <a:latin typeface="Arial"/>
              <a:ea typeface="Arial"/>
              <a:cs typeface="Arial"/>
              <a:sym typeface="Arial"/>
            </a:endParaRPr>
          </a:p>
        </p:txBody>
      </p:sp>
      <p:sp>
        <p:nvSpPr>
          <p:cNvPr id="263" name="Google Shape;263;p54"/>
          <p:cNvSpPr txBox="1">
            <a:spLocks noGrp="1"/>
          </p:cNvSpPr>
          <p:nvPr>
            <p:ph type="body" idx="1"/>
          </p:nvPr>
        </p:nvSpPr>
        <p:spPr>
          <a:xfrm>
            <a:off x="337816" y="1785969"/>
            <a:ext cx="5397900" cy="1477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5BE4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4" name="Google Shape;264;p54"/>
          <p:cNvSpPr txBox="1">
            <a:spLocks noGrp="1"/>
          </p:cNvSpPr>
          <p:nvPr>
            <p:ph type="body" idx="2"/>
          </p:nvPr>
        </p:nvSpPr>
        <p:spPr>
          <a:xfrm>
            <a:off x="337816" y="4506328"/>
            <a:ext cx="4982400" cy="2154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1200"/>
              </a:spcBef>
              <a:spcAft>
                <a:spcPts val="0"/>
              </a:spcAft>
              <a:buClr>
                <a:schemeClr val="accent2"/>
              </a:buClr>
              <a:buSzPts val="1400"/>
              <a:buFont typeface="Noto Sans Symbols"/>
              <a:buChar char="▪"/>
              <a:defRPr sz="1400" b="0" i="0" u="none" strike="noStrike" cap="none">
                <a:solidFill>
                  <a:srgbClr val="FFFFFF"/>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Title &amp; Content">
  <p:cSld name="Custom Title &amp; Content">
    <p:spTree>
      <p:nvGrpSpPr>
        <p:cNvPr id="1" name="Shape 265"/>
        <p:cNvGrpSpPr/>
        <p:nvPr/>
      </p:nvGrpSpPr>
      <p:grpSpPr>
        <a:xfrm>
          <a:off x="0" y="0"/>
          <a:ext cx="0" cy="0"/>
          <a:chOff x="0" y="0"/>
          <a:chExt cx="0" cy="0"/>
        </a:xfrm>
      </p:grpSpPr>
      <p:pic>
        <p:nvPicPr>
          <p:cNvPr id="266" name="Google Shape;266;p55"/>
          <p:cNvPicPr preferRelativeResize="0"/>
          <p:nvPr/>
        </p:nvPicPr>
        <p:blipFill rotWithShape="1">
          <a:blip r:embed="rId2">
            <a:alphaModFix/>
          </a:blip>
          <a:srcRect/>
          <a:stretch/>
        </p:blipFill>
        <p:spPr>
          <a:xfrm>
            <a:off x="0" y="-28"/>
            <a:ext cx="3657600" cy="5143558"/>
          </a:xfrm>
          <a:prstGeom prst="rect">
            <a:avLst/>
          </a:prstGeom>
          <a:noFill/>
          <a:ln>
            <a:noFill/>
          </a:ln>
        </p:spPr>
      </p:pic>
      <p:sp>
        <p:nvSpPr>
          <p:cNvPr id="267" name="Google Shape;267;p55"/>
          <p:cNvSpPr/>
          <p:nvPr/>
        </p:nvSpPr>
        <p:spPr>
          <a:xfrm>
            <a:off x="0" y="0"/>
            <a:ext cx="3657600" cy="5143500"/>
          </a:xfrm>
          <a:prstGeom prst="rect">
            <a:avLst/>
          </a:prstGeom>
          <a:gradFill>
            <a:gsLst>
              <a:gs pos="0">
                <a:srgbClr val="24274D">
                  <a:alpha val="85098"/>
                </a:srgbClr>
              </a:gs>
              <a:gs pos="27000">
                <a:srgbClr val="24274D">
                  <a:alpha val="85098"/>
                </a:srgbClr>
              </a:gs>
              <a:gs pos="100000">
                <a:srgbClr val="24274D">
                  <a:alpha val="6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268" name="Google Shape;268;p55"/>
          <p:cNvSpPr txBox="1">
            <a:spLocks noGrp="1"/>
          </p:cNvSpPr>
          <p:nvPr>
            <p:ph type="body" idx="1"/>
          </p:nvPr>
        </p:nvSpPr>
        <p:spPr>
          <a:xfrm>
            <a:off x="516263" y="1125200"/>
            <a:ext cx="2625000" cy="28932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chemeClr val="lt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9" name="Google Shape;269;p55"/>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chemeClr val="lt1"/>
                </a:solidFill>
                <a:latin typeface="Arial"/>
                <a:ea typeface="Arial"/>
                <a:cs typeface="Arial"/>
                <a:sym typeface="Arial"/>
              </a:rPr>
              <a:t>‹#›</a:t>
            </a:fld>
            <a:endParaRPr sz="675" b="0" i="0" u="none" strike="noStrike" cap="none" dirty="0">
              <a:solidFill>
                <a:schemeClr val="lt1"/>
              </a:solidFill>
              <a:latin typeface="Arial"/>
              <a:ea typeface="Arial"/>
              <a:cs typeface="Arial"/>
              <a:sym typeface="Arial"/>
            </a:endParaRPr>
          </a:p>
        </p:txBody>
      </p:sp>
      <p:pic>
        <p:nvPicPr>
          <p:cNvPr id="270" name="Google Shape;270;p55"/>
          <p:cNvPicPr preferRelativeResize="0"/>
          <p:nvPr/>
        </p:nvPicPr>
        <p:blipFill rotWithShape="1">
          <a:blip r:embed="rId3">
            <a:alphaModFix/>
          </a:blip>
          <a:srcRect/>
          <a:stretch/>
        </p:blipFill>
        <p:spPr>
          <a:xfrm>
            <a:off x="8039262" y="256357"/>
            <a:ext cx="859036" cy="44544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1"/>
        <p:cNvGrpSpPr/>
        <p:nvPr/>
      </p:nvGrpSpPr>
      <p:grpSpPr>
        <a:xfrm>
          <a:off x="0" y="0"/>
          <a:ext cx="0" cy="0"/>
          <a:chOff x="0" y="0"/>
          <a:chExt cx="0" cy="0"/>
        </a:xfrm>
      </p:grpSpPr>
      <p:sp>
        <p:nvSpPr>
          <p:cNvPr id="272" name="Google Shape;272;p5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3" name="Google Shape;273;p5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12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76"/>
        <p:cNvGrpSpPr/>
        <p:nvPr/>
      </p:nvGrpSpPr>
      <p:grpSpPr>
        <a:xfrm>
          <a:off x="0" y="0"/>
          <a:ext cx="0" cy="0"/>
          <a:chOff x="0" y="0"/>
          <a:chExt cx="0" cy="0"/>
        </a:xfrm>
      </p:grpSpPr>
      <p:sp>
        <p:nvSpPr>
          <p:cNvPr id="277" name="Google Shape;277;p58"/>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8" name="Google Shape;278;p58"/>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279" name="Google Shape;279;p58"/>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
        <p:nvSpPr>
          <p:cNvPr id="280" name="Google Shape;280;p58"/>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1"/>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282"/>
        <p:cNvGrpSpPr/>
        <p:nvPr/>
      </p:nvGrpSpPr>
      <p:grpSpPr>
        <a:xfrm>
          <a:off x="0" y="0"/>
          <a:ext cx="0" cy="0"/>
          <a:chOff x="0" y="0"/>
          <a:chExt cx="0" cy="0"/>
        </a:xfrm>
      </p:grpSpPr>
      <p:pic>
        <p:nvPicPr>
          <p:cNvPr id="283" name="Google Shape;283;p60"/>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284" name="Google Shape;284;p60"/>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285" name="Google Shape;285;p60"/>
          <p:cNvSpPr/>
          <p:nvPr/>
        </p:nvSpPr>
        <p:spPr>
          <a:xfrm>
            <a:off x="0" y="1159566"/>
            <a:ext cx="9144000" cy="327866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cxnSp>
        <p:nvCxnSpPr>
          <p:cNvPr id="286" name="Google Shape;286;p60"/>
          <p:cNvCxnSpPr/>
          <p:nvPr/>
        </p:nvCxnSpPr>
        <p:spPr>
          <a:xfrm>
            <a:off x="233040" y="4058055"/>
            <a:ext cx="2890658" cy="0"/>
          </a:xfrm>
          <a:prstGeom prst="straightConnector1">
            <a:avLst/>
          </a:prstGeom>
          <a:noFill/>
          <a:ln w="9525" cap="flat" cmpd="sng">
            <a:solidFill>
              <a:srgbClr val="D8D8D8"/>
            </a:solidFill>
            <a:prstDash val="solid"/>
            <a:round/>
            <a:headEnd type="none" w="sm" len="sm"/>
            <a:tailEnd type="oval" w="med" len="med"/>
          </a:ln>
        </p:spPr>
      </p:cxnSp>
      <p:sp>
        <p:nvSpPr>
          <p:cNvPr id="287" name="Google Shape;287;p60"/>
          <p:cNvSpPr txBox="1">
            <a:spLocks noGrp="1"/>
          </p:cNvSpPr>
          <p:nvPr>
            <p:ph type="body" idx="1"/>
          </p:nvPr>
        </p:nvSpPr>
        <p:spPr>
          <a:xfrm>
            <a:off x="215899" y="3381499"/>
            <a:ext cx="2907799" cy="471917"/>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Noto Sans Symbols"/>
              <a:buNone/>
              <a:defRPr sz="2800" b="1" i="0" u="none" strike="noStrike" cap="none">
                <a:solidFill>
                  <a:srgbClr val="0D0D0D"/>
                </a:solidFill>
                <a:latin typeface="Arial"/>
                <a:ea typeface="Arial"/>
                <a:cs typeface="Arial"/>
                <a:sym typeface="Arial"/>
              </a:defRPr>
            </a:lvl1pPr>
            <a:lvl2pPr marL="914400" marR="0" lvl="1" indent="-342900" algn="l" rtl="0">
              <a:lnSpc>
                <a:spcPct val="95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8" name="Google Shape;288;p60"/>
          <p:cNvSpPr txBox="1">
            <a:spLocks noGrp="1"/>
          </p:cNvSpPr>
          <p:nvPr>
            <p:ph type="body" idx="2"/>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9" name="Google Shape;289;p60"/>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Title &amp; Content">
  <p:cSld name="Custom Title &amp; Content">
    <p:spTree>
      <p:nvGrpSpPr>
        <p:cNvPr id="1" name="Shape 290"/>
        <p:cNvGrpSpPr/>
        <p:nvPr/>
      </p:nvGrpSpPr>
      <p:grpSpPr>
        <a:xfrm>
          <a:off x="0" y="0"/>
          <a:ext cx="0" cy="0"/>
          <a:chOff x="0" y="0"/>
          <a:chExt cx="0" cy="0"/>
        </a:xfrm>
      </p:grpSpPr>
      <p:pic>
        <p:nvPicPr>
          <p:cNvPr id="291" name="Google Shape;291;p61"/>
          <p:cNvPicPr preferRelativeResize="0"/>
          <p:nvPr/>
        </p:nvPicPr>
        <p:blipFill rotWithShape="1">
          <a:blip r:embed="rId2">
            <a:alphaModFix/>
          </a:blip>
          <a:srcRect/>
          <a:stretch/>
        </p:blipFill>
        <p:spPr>
          <a:xfrm>
            <a:off x="0" y="-28"/>
            <a:ext cx="3657600" cy="5143557"/>
          </a:xfrm>
          <a:prstGeom prst="rect">
            <a:avLst/>
          </a:prstGeom>
          <a:noFill/>
          <a:ln>
            <a:noFill/>
          </a:ln>
        </p:spPr>
      </p:pic>
      <p:sp>
        <p:nvSpPr>
          <p:cNvPr id="292" name="Google Shape;292;p61"/>
          <p:cNvSpPr/>
          <p:nvPr/>
        </p:nvSpPr>
        <p:spPr>
          <a:xfrm>
            <a:off x="0" y="0"/>
            <a:ext cx="3657600" cy="5143500"/>
          </a:xfrm>
          <a:prstGeom prst="rect">
            <a:avLst/>
          </a:prstGeom>
          <a:gradFill>
            <a:gsLst>
              <a:gs pos="0">
                <a:srgbClr val="24274D">
                  <a:alpha val="85098"/>
                </a:srgbClr>
              </a:gs>
              <a:gs pos="27000">
                <a:srgbClr val="24274D">
                  <a:alpha val="85098"/>
                </a:srgbClr>
              </a:gs>
              <a:gs pos="100000">
                <a:srgbClr val="24274D">
                  <a:alpha val="60000"/>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293" name="Google Shape;293;p61"/>
          <p:cNvSpPr txBox="1">
            <a:spLocks noGrp="1"/>
          </p:cNvSpPr>
          <p:nvPr>
            <p:ph type="body" idx="1"/>
          </p:nvPr>
        </p:nvSpPr>
        <p:spPr>
          <a:xfrm>
            <a:off x="516263" y="1125200"/>
            <a:ext cx="2625074" cy="2893100"/>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chemeClr val="lt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4" name="Google Shape;294;p61"/>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chemeClr val="lt1"/>
                </a:solidFill>
                <a:latin typeface="Arial"/>
                <a:ea typeface="Arial"/>
                <a:cs typeface="Arial"/>
                <a:sym typeface="Arial"/>
              </a:rPr>
              <a:t>‹#›</a:t>
            </a:fld>
            <a:endParaRPr sz="700" b="0" i="0" u="none" strike="noStrike" cap="none" dirty="0">
              <a:solidFill>
                <a:schemeClr val="lt1"/>
              </a:solidFill>
              <a:latin typeface="Arial"/>
              <a:ea typeface="Arial"/>
              <a:cs typeface="Arial"/>
              <a:sym typeface="Arial"/>
            </a:endParaRPr>
          </a:p>
        </p:txBody>
      </p:sp>
      <p:pic>
        <p:nvPicPr>
          <p:cNvPr id="295" name="Google Shape;295;p61"/>
          <p:cNvPicPr preferRelativeResize="0"/>
          <p:nvPr/>
        </p:nvPicPr>
        <p:blipFill rotWithShape="1">
          <a:blip r:embed="rId3">
            <a:alphaModFix/>
          </a:blip>
          <a:srcRect/>
          <a:stretch/>
        </p:blipFill>
        <p:spPr>
          <a:xfrm>
            <a:off x="8039262" y="256358"/>
            <a:ext cx="859036" cy="4454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6"/>
        <p:cNvGrpSpPr/>
        <p:nvPr/>
      </p:nvGrpSpPr>
      <p:grpSpPr>
        <a:xfrm>
          <a:off x="0" y="0"/>
          <a:ext cx="0" cy="0"/>
          <a:chOff x="0" y="0"/>
          <a:chExt cx="0" cy="0"/>
        </a:xfrm>
      </p:grpSpPr>
      <p:sp>
        <p:nvSpPr>
          <p:cNvPr id="297" name="Google Shape;297;p62"/>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85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8" name="Google Shape;298;p62"/>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457200" marR="0" lvl="0" indent="-355600" algn="l" rtl="0">
              <a:lnSpc>
                <a:spcPct val="100000"/>
              </a:lnSpc>
              <a:spcBef>
                <a:spcPts val="12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0"/>
        <p:cNvGrpSpPr/>
        <p:nvPr/>
      </p:nvGrpSpPr>
      <p:grpSpPr>
        <a:xfrm>
          <a:off x="0" y="0"/>
          <a:ext cx="0" cy="0"/>
          <a:chOff x="0" y="0"/>
          <a:chExt cx="0" cy="0"/>
        </a:xfrm>
      </p:grpSpPr>
      <p:sp>
        <p:nvSpPr>
          <p:cNvPr id="301" name="Google Shape;301;p64"/>
          <p:cNvSpPr txBox="1">
            <a:spLocks noGrp="1"/>
          </p:cNvSpPr>
          <p:nvPr>
            <p:ph type="body" idx="1"/>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02" name="Google Shape;302;p64"/>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303" name="Google Shape;303;p64"/>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304" name="Google Shape;304;p64"/>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306"/>
        <p:cNvGrpSpPr/>
        <p:nvPr/>
      </p:nvGrpSpPr>
      <p:grpSpPr>
        <a:xfrm>
          <a:off x="0" y="0"/>
          <a:ext cx="0" cy="0"/>
          <a:chOff x="0" y="0"/>
          <a:chExt cx="0" cy="0"/>
        </a:xfrm>
      </p:grpSpPr>
      <p:pic>
        <p:nvPicPr>
          <p:cNvPr id="307" name="Google Shape;307;p66"/>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308" name="Google Shape;308;p66"/>
          <p:cNvSpPr txBox="1"/>
          <p:nvPr/>
        </p:nvSpPr>
        <p:spPr>
          <a:xfrm>
            <a:off x="91691" y="4859195"/>
            <a:ext cx="31290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7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309" name="Google Shape;309;p66"/>
          <p:cNvSpPr/>
          <p:nvPr/>
        </p:nvSpPr>
        <p:spPr>
          <a:xfrm>
            <a:off x="0" y="1159566"/>
            <a:ext cx="9144000" cy="327866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cxnSp>
        <p:nvCxnSpPr>
          <p:cNvPr id="310" name="Google Shape;310;p66"/>
          <p:cNvCxnSpPr/>
          <p:nvPr/>
        </p:nvCxnSpPr>
        <p:spPr>
          <a:xfrm>
            <a:off x="233040" y="4058055"/>
            <a:ext cx="2890658" cy="0"/>
          </a:xfrm>
          <a:prstGeom prst="straightConnector1">
            <a:avLst/>
          </a:prstGeom>
          <a:noFill/>
          <a:ln w="9525" cap="flat" cmpd="sng">
            <a:solidFill>
              <a:srgbClr val="D8D8D8"/>
            </a:solidFill>
            <a:prstDash val="solid"/>
            <a:round/>
            <a:headEnd type="none" w="sm" len="sm"/>
            <a:tailEnd type="oval" w="med" len="med"/>
          </a:ln>
        </p:spPr>
      </p:cxnSp>
      <p:sp>
        <p:nvSpPr>
          <p:cNvPr id="311" name="Google Shape;311;p66"/>
          <p:cNvSpPr txBox="1">
            <a:spLocks noGrp="1"/>
          </p:cNvSpPr>
          <p:nvPr>
            <p:ph type="body" idx="1"/>
          </p:nvPr>
        </p:nvSpPr>
        <p:spPr>
          <a:xfrm>
            <a:off x="215899" y="3381499"/>
            <a:ext cx="2907799" cy="471917"/>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Noto Sans Symbols"/>
              <a:buNone/>
              <a:defRPr sz="2800" b="1" i="0" u="none" strike="noStrike" cap="none">
                <a:solidFill>
                  <a:srgbClr val="0D0D0D"/>
                </a:solidFill>
                <a:latin typeface="Arial"/>
                <a:ea typeface="Arial"/>
                <a:cs typeface="Arial"/>
                <a:sym typeface="Arial"/>
              </a:defRPr>
            </a:lvl1pPr>
            <a:lvl2pPr marL="914400" marR="0" lvl="1" indent="-342900" algn="l" rtl="0">
              <a:lnSpc>
                <a:spcPct val="95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Google Shape;312;p66"/>
          <p:cNvSpPr txBox="1">
            <a:spLocks noGrp="1"/>
          </p:cNvSpPr>
          <p:nvPr>
            <p:ph type="body" idx="2"/>
          </p:nvPr>
        </p:nvSpPr>
        <p:spPr>
          <a:xfrm>
            <a:off x="215899" y="208801"/>
            <a:ext cx="7708893" cy="47191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2400"/>
              <a:buFont typeface="Noto Sans Symbols"/>
              <a:buNone/>
              <a:defRPr sz="2400" b="1" i="0" u="none" strike="noStrike" cap="none">
                <a:solidFill>
                  <a:srgbClr val="0D0D0D"/>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3" name="Google Shape;313;p66"/>
          <p:cNvSpPr txBox="1"/>
          <p:nvPr/>
        </p:nvSpPr>
        <p:spPr>
          <a:xfrm>
            <a:off x="7161521" y="4878431"/>
            <a:ext cx="1859805" cy="1962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4"/>
        <p:cNvGrpSpPr/>
        <p:nvPr/>
      </p:nvGrpSpPr>
      <p:grpSpPr>
        <a:xfrm>
          <a:off x="0" y="0"/>
          <a:ext cx="0" cy="0"/>
          <a:chOff x="0" y="0"/>
          <a:chExt cx="0" cy="0"/>
        </a:xfrm>
      </p:grpSpPr>
      <p:sp>
        <p:nvSpPr>
          <p:cNvPr id="315" name="Google Shape;315;p67"/>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85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 name="Google Shape;316;p67"/>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457200" marR="0" lvl="0" indent="-355600" algn="l" rtl="0">
              <a:lnSpc>
                <a:spcPct val="100000"/>
              </a:lnSpc>
              <a:spcBef>
                <a:spcPts val="12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5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5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5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8"/>
        <p:cNvGrpSpPr/>
        <p:nvPr/>
      </p:nvGrpSpPr>
      <p:grpSpPr>
        <a:xfrm>
          <a:off x="0" y="0"/>
          <a:ext cx="0" cy="0"/>
          <a:chOff x="0" y="0"/>
          <a:chExt cx="0" cy="0"/>
        </a:xfrm>
      </p:grpSpPr>
      <p:sp>
        <p:nvSpPr>
          <p:cNvPr id="319" name="Google Shape;319;p69"/>
          <p:cNvSpPr txBox="1">
            <a:spLocks noGrp="1"/>
          </p:cNvSpPr>
          <p:nvPr>
            <p:ph type="body" idx="1"/>
          </p:nvPr>
        </p:nvSpPr>
        <p:spPr>
          <a:xfrm>
            <a:off x="215899" y="208800"/>
            <a:ext cx="7708800" cy="471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20" name="Google Shape;320;p69"/>
          <p:cNvPicPr preferRelativeResize="0"/>
          <p:nvPr/>
        </p:nvPicPr>
        <p:blipFill rotWithShape="1">
          <a:blip r:embed="rId2">
            <a:alphaModFix/>
          </a:blip>
          <a:srcRect/>
          <a:stretch/>
        </p:blipFill>
        <p:spPr>
          <a:xfrm>
            <a:off x="8039262" y="256358"/>
            <a:ext cx="859036" cy="445444"/>
          </a:xfrm>
          <a:prstGeom prst="rect">
            <a:avLst/>
          </a:prstGeom>
          <a:noFill/>
          <a:ln>
            <a:noFill/>
          </a:ln>
        </p:spPr>
      </p:pic>
      <p:sp>
        <p:nvSpPr>
          <p:cNvPr id="321" name="Google Shape;321;p69"/>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sp>
        <p:nvSpPr>
          <p:cNvPr id="322" name="Google Shape;322;p69"/>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19">
          <p15:clr>
            <a:srgbClr val="FBAE40"/>
          </p15:clr>
        </p15:guide>
        <p15:guide id="2" pos="2160">
          <p15:clr>
            <a:srgbClr val="FBAE40"/>
          </p15:clr>
        </p15:guide>
        <p15:guide id="3" pos="102">
          <p15:clr>
            <a:srgbClr val="FBAE40"/>
          </p15:clr>
        </p15:guide>
        <p15:guide id="4" pos="4218">
          <p15:clr>
            <a:srgbClr val="FBAE40"/>
          </p15:clr>
        </p15:guide>
        <p15:guide id="5" orient="horz" pos="95">
          <p15:clr>
            <a:srgbClr val="FBAE40"/>
          </p15:clr>
        </p15:guide>
        <p15:guide id="6" orient="horz" pos="2268">
          <p15:clr>
            <a:srgbClr val="FBAE40"/>
          </p15:clr>
        </p15:guide>
        <p15:guide id="7" orient="horz" pos="37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Slide 1">
  <p:cSld name="Content Slide 1">
    <p:spTree>
      <p:nvGrpSpPr>
        <p:cNvPr id="1" name="Shape 323"/>
        <p:cNvGrpSpPr/>
        <p:nvPr/>
      </p:nvGrpSpPr>
      <p:grpSpPr>
        <a:xfrm>
          <a:off x="0" y="0"/>
          <a:ext cx="0" cy="0"/>
          <a:chOff x="0" y="0"/>
          <a:chExt cx="0" cy="0"/>
        </a:xfrm>
      </p:grpSpPr>
      <p:sp>
        <p:nvSpPr>
          <p:cNvPr id="324" name="Google Shape;324;p70"/>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500"/>
              <a:buFont typeface="Arial"/>
              <a:buNone/>
            </a:pPr>
            <a:fld id="{00000000-1234-1234-1234-123412341234}" type="slidenum">
              <a:rPr lang="en" sz="700" b="0" i="0" u="none" strike="noStrike" cap="none">
                <a:solidFill>
                  <a:srgbClr val="999999"/>
                </a:solidFill>
                <a:latin typeface="Arial"/>
                <a:ea typeface="Arial"/>
                <a:cs typeface="Arial"/>
                <a:sym typeface="Arial"/>
              </a:rPr>
              <a:t>‹#›</a:t>
            </a:fld>
            <a:endParaRPr sz="700" b="0" i="0" u="none" strike="noStrike" cap="none" dirty="0">
              <a:solidFill>
                <a:srgbClr val="999999"/>
              </a:solidFill>
              <a:latin typeface="Arial"/>
              <a:ea typeface="Arial"/>
              <a:cs typeface="Arial"/>
              <a:sym typeface="Arial"/>
            </a:endParaRPr>
          </a:p>
        </p:txBody>
      </p:sp>
      <p:pic>
        <p:nvPicPr>
          <p:cNvPr id="325" name="Google Shape;325;p70"/>
          <p:cNvPicPr preferRelativeResize="0"/>
          <p:nvPr/>
        </p:nvPicPr>
        <p:blipFill rotWithShape="1">
          <a:blip r:embed="rId2">
            <a:alphaModFix/>
          </a:blip>
          <a:srcRect l="11976" t="10771" r="11983" b="10779"/>
          <a:stretch/>
        </p:blipFill>
        <p:spPr>
          <a:xfrm>
            <a:off x="8039263" y="256358"/>
            <a:ext cx="859037" cy="445444"/>
          </a:xfrm>
          <a:prstGeom prst="rect">
            <a:avLst/>
          </a:prstGeom>
          <a:noFill/>
          <a:ln>
            <a:noFill/>
          </a:ln>
        </p:spPr>
      </p:pic>
      <p:sp>
        <p:nvSpPr>
          <p:cNvPr id="326" name="Google Shape;326;p70"/>
          <p:cNvSpPr txBox="1">
            <a:spLocks noGrp="1"/>
          </p:cNvSpPr>
          <p:nvPr>
            <p:ph type="body" idx="1"/>
          </p:nvPr>
        </p:nvSpPr>
        <p:spPr>
          <a:xfrm>
            <a:off x="262800" y="208800"/>
            <a:ext cx="7581600" cy="49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70"/>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Slide 1">
  <p:cSld name="1_Content Slide 1">
    <p:spTree>
      <p:nvGrpSpPr>
        <p:cNvPr id="1" name="Shape 328"/>
        <p:cNvGrpSpPr/>
        <p:nvPr/>
      </p:nvGrpSpPr>
      <p:grpSpPr>
        <a:xfrm>
          <a:off x="0" y="0"/>
          <a:ext cx="0" cy="0"/>
          <a:chOff x="0" y="0"/>
          <a:chExt cx="0" cy="0"/>
        </a:xfrm>
      </p:grpSpPr>
      <p:pic>
        <p:nvPicPr>
          <p:cNvPr id="329" name="Google Shape;329;p71"/>
          <p:cNvPicPr preferRelativeResize="0"/>
          <p:nvPr/>
        </p:nvPicPr>
        <p:blipFill rotWithShape="1">
          <a:blip r:embed="rId2">
            <a:alphaModFix/>
          </a:blip>
          <a:srcRect/>
          <a:stretch/>
        </p:blipFill>
        <p:spPr>
          <a:xfrm>
            <a:off x="8039262" y="256358"/>
            <a:ext cx="859036" cy="445444"/>
          </a:xfrm>
          <a:prstGeom prst="rect">
            <a:avLst/>
          </a:prstGeom>
          <a:noFill/>
          <a:ln>
            <a:noFill/>
          </a:ln>
        </p:spPr>
      </p:pic>
      <p:cxnSp>
        <p:nvCxnSpPr>
          <p:cNvPr id="330" name="Google Shape;330;p71"/>
          <p:cNvCxnSpPr/>
          <p:nvPr/>
        </p:nvCxnSpPr>
        <p:spPr>
          <a:xfrm>
            <a:off x="-3474" y="4970878"/>
            <a:ext cx="7062600" cy="0"/>
          </a:xfrm>
          <a:prstGeom prst="straightConnector1">
            <a:avLst/>
          </a:prstGeom>
          <a:noFill/>
          <a:ln w="38100" cap="flat" cmpd="sng">
            <a:solidFill>
              <a:schemeClr val="accent1"/>
            </a:solidFill>
            <a:prstDash val="solid"/>
            <a:round/>
            <a:headEnd type="none" w="sm" len="sm"/>
            <a:tailEnd type="none" w="sm" len="sm"/>
          </a:ln>
        </p:spPr>
      </p:cxnSp>
      <p:sp>
        <p:nvSpPr>
          <p:cNvPr id="331" name="Google Shape;331;p71"/>
          <p:cNvSpPr txBox="1">
            <a:spLocks noGrp="1"/>
          </p:cNvSpPr>
          <p:nvPr>
            <p:ph type="body" idx="1"/>
          </p:nvPr>
        </p:nvSpPr>
        <p:spPr>
          <a:xfrm>
            <a:off x="262800" y="208800"/>
            <a:ext cx="7581600" cy="49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71"/>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3"/>
        <p:cNvGrpSpPr/>
        <p:nvPr/>
      </p:nvGrpSpPr>
      <p:grpSpPr>
        <a:xfrm>
          <a:off x="0" y="0"/>
          <a:ext cx="0" cy="0"/>
          <a:chOff x="0" y="0"/>
          <a:chExt cx="0" cy="0"/>
        </a:xfrm>
      </p:grpSpPr>
      <p:sp>
        <p:nvSpPr>
          <p:cNvPr id="334" name="Google Shape;334;p72"/>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Autofit/>
          </a:bodyPr>
          <a:lstStyle>
            <a:lvl1pPr marR="0" lvl="0" algn="l" rtl="0">
              <a:lnSpc>
                <a:spcPct val="85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335" name="Google Shape;335;p72"/>
          <p:cNvSpPr txBox="1"/>
          <p:nvPr/>
        </p:nvSpPr>
        <p:spPr>
          <a:xfrm>
            <a:off x="54216" y="4764121"/>
            <a:ext cx="312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14141"/>
              </a:buClr>
              <a:buSzPts val="600"/>
              <a:buFont typeface="Arial"/>
              <a:buNone/>
            </a:pPr>
            <a:fld id="{00000000-1234-1234-1234-123412341234}" type="slidenum">
              <a:rPr lang="en" sz="800" b="0" i="0" u="none" strike="noStrike" cap="none">
                <a:solidFill>
                  <a:srgbClr val="666666"/>
                </a:solidFill>
                <a:latin typeface="Arial"/>
                <a:ea typeface="Arial"/>
                <a:cs typeface="Arial"/>
                <a:sym typeface="Arial"/>
              </a:rPr>
              <a:t>‹#›</a:t>
            </a:fld>
            <a:endParaRPr sz="800" b="0" i="0" u="none" strike="noStrike" cap="none" dirty="0">
              <a:solidFill>
                <a:srgbClr val="666666"/>
              </a:solidFill>
              <a:latin typeface="Arial"/>
              <a:ea typeface="Arial"/>
              <a:cs typeface="Arial"/>
              <a:sym typeface="Arial"/>
            </a:endParaRPr>
          </a:p>
        </p:txBody>
      </p:sp>
      <p:pic>
        <p:nvPicPr>
          <p:cNvPr id="336" name="Google Shape;336;p72"/>
          <p:cNvPicPr preferRelativeResize="0"/>
          <p:nvPr/>
        </p:nvPicPr>
        <p:blipFill rotWithShape="1">
          <a:blip r:embed="rId2">
            <a:alphaModFix/>
          </a:blip>
          <a:srcRect/>
          <a:stretch/>
        </p:blipFill>
        <p:spPr>
          <a:xfrm>
            <a:off x="8039262" y="256358"/>
            <a:ext cx="859036" cy="44544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Content Slide 1">
  <p:cSld name="2_Content Slide 1">
    <p:spTree>
      <p:nvGrpSpPr>
        <p:cNvPr id="1" name="Shape 337"/>
        <p:cNvGrpSpPr/>
        <p:nvPr/>
      </p:nvGrpSpPr>
      <p:grpSpPr>
        <a:xfrm>
          <a:off x="0" y="0"/>
          <a:ext cx="0" cy="0"/>
          <a:chOff x="0" y="0"/>
          <a:chExt cx="0" cy="0"/>
        </a:xfrm>
      </p:grpSpPr>
      <p:sp>
        <p:nvSpPr>
          <p:cNvPr id="338" name="Google Shape;338;p73"/>
          <p:cNvSpPr txBox="1">
            <a:spLocks noGrp="1"/>
          </p:cNvSpPr>
          <p:nvPr>
            <p:ph type="body" idx="1"/>
          </p:nvPr>
        </p:nvSpPr>
        <p:spPr>
          <a:xfrm>
            <a:off x="262800" y="208800"/>
            <a:ext cx="7581600" cy="49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339" name="Google Shape;339;p73"/>
          <p:cNvGrpSpPr/>
          <p:nvPr/>
        </p:nvGrpSpPr>
        <p:grpSpPr>
          <a:xfrm>
            <a:off x="-7" y="818834"/>
            <a:ext cx="9145739" cy="57600"/>
            <a:chOff x="-8" y="739775"/>
            <a:chExt cx="9145739" cy="76800"/>
          </a:xfrm>
        </p:grpSpPr>
        <p:sp>
          <p:nvSpPr>
            <p:cNvPr id="340" name="Google Shape;340;p73"/>
            <p:cNvSpPr/>
            <p:nvPr/>
          </p:nvSpPr>
          <p:spPr>
            <a:xfrm>
              <a:off x="1481331" y="739775"/>
              <a:ext cx="7664400" cy="76800"/>
            </a:xfrm>
            <a:prstGeom prst="rect">
              <a:avLst/>
            </a:prstGeom>
            <a:solidFill>
              <a:srgbClr val="73737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341" name="Google Shape;341;p73"/>
            <p:cNvGrpSpPr/>
            <p:nvPr/>
          </p:nvGrpSpPr>
          <p:grpSpPr>
            <a:xfrm>
              <a:off x="-8" y="740962"/>
              <a:ext cx="1481345" cy="74467"/>
              <a:chOff x="312738" y="2749710"/>
              <a:chExt cx="1970136" cy="109510"/>
            </a:xfrm>
          </p:grpSpPr>
          <p:sp>
            <p:nvSpPr>
              <p:cNvPr id="342" name="Google Shape;342;p73"/>
              <p:cNvSpPr/>
              <p:nvPr/>
            </p:nvSpPr>
            <p:spPr>
              <a:xfrm>
                <a:off x="1298574" y="2749710"/>
                <a:ext cx="984300" cy="109500"/>
              </a:xfrm>
              <a:prstGeom prst="rect">
                <a:avLst/>
              </a:prstGeom>
              <a:solidFill>
                <a:srgbClr val="CC0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43" name="Google Shape;343;p73"/>
              <p:cNvSpPr/>
              <p:nvPr/>
            </p:nvSpPr>
            <p:spPr>
              <a:xfrm>
                <a:off x="312738" y="2749720"/>
                <a:ext cx="985800" cy="109500"/>
              </a:xfrm>
              <a:prstGeom prst="rect">
                <a:avLst/>
              </a:prstGeom>
              <a:solidFill>
                <a:srgbClr val="B3B3B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grpSp>
      </p:grpSp>
      <p:pic>
        <p:nvPicPr>
          <p:cNvPr id="344" name="Google Shape;344;p73"/>
          <p:cNvPicPr preferRelativeResize="0"/>
          <p:nvPr/>
        </p:nvPicPr>
        <p:blipFill rotWithShape="1">
          <a:blip r:embed="rId2">
            <a:alphaModFix/>
          </a:blip>
          <a:srcRect/>
          <a:stretch/>
        </p:blipFill>
        <p:spPr>
          <a:xfrm>
            <a:off x="8039262" y="256358"/>
            <a:ext cx="859036" cy="44544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Content Slide 1">
  <p:cSld name="3_Content Slide 1">
    <p:spTree>
      <p:nvGrpSpPr>
        <p:cNvPr id="1" name="Shape 345"/>
        <p:cNvGrpSpPr/>
        <p:nvPr/>
      </p:nvGrpSpPr>
      <p:grpSpPr>
        <a:xfrm>
          <a:off x="0" y="0"/>
          <a:ext cx="0" cy="0"/>
          <a:chOff x="0" y="0"/>
          <a:chExt cx="0" cy="0"/>
        </a:xfrm>
      </p:grpSpPr>
      <p:sp>
        <p:nvSpPr>
          <p:cNvPr id="346" name="Google Shape;346;p74"/>
          <p:cNvSpPr txBox="1">
            <a:spLocks noGrp="1"/>
          </p:cNvSpPr>
          <p:nvPr>
            <p:ph type="body" idx="1"/>
          </p:nvPr>
        </p:nvSpPr>
        <p:spPr>
          <a:xfrm>
            <a:off x="262800" y="208800"/>
            <a:ext cx="7581600" cy="496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347" name="Google Shape;347;p74"/>
          <p:cNvGrpSpPr/>
          <p:nvPr/>
        </p:nvGrpSpPr>
        <p:grpSpPr>
          <a:xfrm>
            <a:off x="-7" y="818834"/>
            <a:ext cx="9145739" cy="57600"/>
            <a:chOff x="-8" y="739775"/>
            <a:chExt cx="9145739" cy="76800"/>
          </a:xfrm>
        </p:grpSpPr>
        <p:sp>
          <p:nvSpPr>
            <p:cNvPr id="348" name="Google Shape;348;p74"/>
            <p:cNvSpPr/>
            <p:nvPr/>
          </p:nvSpPr>
          <p:spPr>
            <a:xfrm>
              <a:off x="1481331" y="739775"/>
              <a:ext cx="7664400" cy="76800"/>
            </a:xfrm>
            <a:prstGeom prst="rect">
              <a:avLst/>
            </a:prstGeom>
            <a:solidFill>
              <a:srgbClr val="73737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349" name="Google Shape;349;p74"/>
            <p:cNvGrpSpPr/>
            <p:nvPr/>
          </p:nvGrpSpPr>
          <p:grpSpPr>
            <a:xfrm>
              <a:off x="-8" y="740962"/>
              <a:ext cx="1481345" cy="74467"/>
              <a:chOff x="312738" y="2749710"/>
              <a:chExt cx="1970136" cy="109510"/>
            </a:xfrm>
          </p:grpSpPr>
          <p:sp>
            <p:nvSpPr>
              <p:cNvPr id="350" name="Google Shape;350;p74"/>
              <p:cNvSpPr/>
              <p:nvPr/>
            </p:nvSpPr>
            <p:spPr>
              <a:xfrm>
                <a:off x="1298574" y="2749710"/>
                <a:ext cx="984300" cy="109500"/>
              </a:xfrm>
              <a:prstGeom prst="rect">
                <a:avLst/>
              </a:prstGeom>
              <a:solidFill>
                <a:srgbClr val="CC0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51" name="Google Shape;351;p74"/>
              <p:cNvSpPr/>
              <p:nvPr/>
            </p:nvSpPr>
            <p:spPr>
              <a:xfrm>
                <a:off x="312738" y="2749720"/>
                <a:ext cx="985800" cy="109500"/>
              </a:xfrm>
              <a:prstGeom prst="rect">
                <a:avLst/>
              </a:prstGeom>
              <a:solidFill>
                <a:srgbClr val="B3B3B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grpSp>
      </p:grpSp>
      <p:grpSp>
        <p:nvGrpSpPr>
          <p:cNvPr id="352" name="Google Shape;352;p74"/>
          <p:cNvGrpSpPr/>
          <p:nvPr/>
        </p:nvGrpSpPr>
        <p:grpSpPr>
          <a:xfrm>
            <a:off x="-7" y="818834"/>
            <a:ext cx="9145739" cy="57600"/>
            <a:chOff x="-8" y="739775"/>
            <a:chExt cx="9145739" cy="76800"/>
          </a:xfrm>
        </p:grpSpPr>
        <p:sp>
          <p:nvSpPr>
            <p:cNvPr id="353" name="Google Shape;353;p74"/>
            <p:cNvSpPr/>
            <p:nvPr/>
          </p:nvSpPr>
          <p:spPr>
            <a:xfrm>
              <a:off x="1481331" y="739775"/>
              <a:ext cx="7664400" cy="76800"/>
            </a:xfrm>
            <a:prstGeom prst="rect">
              <a:avLst/>
            </a:prstGeom>
            <a:solidFill>
              <a:srgbClr val="73737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354" name="Google Shape;354;p74"/>
            <p:cNvGrpSpPr/>
            <p:nvPr/>
          </p:nvGrpSpPr>
          <p:grpSpPr>
            <a:xfrm>
              <a:off x="-8" y="740962"/>
              <a:ext cx="1481345" cy="74467"/>
              <a:chOff x="312738" y="2749710"/>
              <a:chExt cx="1970136" cy="109510"/>
            </a:xfrm>
          </p:grpSpPr>
          <p:sp>
            <p:nvSpPr>
              <p:cNvPr id="355" name="Google Shape;355;p74"/>
              <p:cNvSpPr/>
              <p:nvPr/>
            </p:nvSpPr>
            <p:spPr>
              <a:xfrm>
                <a:off x="1298574" y="2749710"/>
                <a:ext cx="984300" cy="109500"/>
              </a:xfrm>
              <a:prstGeom prst="rect">
                <a:avLst/>
              </a:prstGeom>
              <a:solidFill>
                <a:srgbClr val="CC00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56" name="Google Shape;356;p74"/>
              <p:cNvSpPr/>
              <p:nvPr/>
            </p:nvSpPr>
            <p:spPr>
              <a:xfrm>
                <a:off x="312738" y="2749720"/>
                <a:ext cx="985800" cy="109500"/>
              </a:xfrm>
              <a:prstGeom prst="rect">
                <a:avLst/>
              </a:prstGeom>
              <a:solidFill>
                <a:srgbClr val="B3B3B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grpSp>
      </p:grpSp>
      <p:sp>
        <p:nvSpPr>
          <p:cNvPr id="357" name="Google Shape;357;p74"/>
          <p:cNvSpPr txBox="1"/>
          <p:nvPr/>
        </p:nvSpPr>
        <p:spPr>
          <a:xfrm>
            <a:off x="12752" y="4909114"/>
            <a:ext cx="312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14141"/>
              </a:buClr>
              <a:buSzPts val="600"/>
              <a:buFont typeface="Arial"/>
              <a:buNone/>
            </a:pPr>
            <a:fld id="{00000000-1234-1234-1234-123412341234}" type="slidenum">
              <a:rPr lang="en" sz="800" b="0" i="0" u="none" strike="noStrike" cap="none">
                <a:solidFill>
                  <a:srgbClr val="666666"/>
                </a:solidFill>
                <a:latin typeface="Arial"/>
                <a:ea typeface="Arial"/>
                <a:cs typeface="Arial"/>
                <a:sym typeface="Arial"/>
              </a:rPr>
              <a:t>‹#›</a:t>
            </a:fld>
            <a:endParaRPr sz="800" b="0" i="0" u="none" strike="noStrike" cap="none" dirty="0">
              <a:solidFill>
                <a:srgbClr val="666666"/>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8"/>
        <p:cNvGrpSpPr/>
        <p:nvPr/>
      </p:nvGrpSpPr>
      <p:grpSpPr>
        <a:xfrm>
          <a:off x="0" y="0"/>
          <a:ext cx="0" cy="0"/>
          <a:chOff x="0" y="0"/>
          <a:chExt cx="0" cy="0"/>
        </a:xfrm>
      </p:grpSpPr>
      <p:sp>
        <p:nvSpPr>
          <p:cNvPr id="359" name="Google Shape;359;p7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marR="0" lvl="0" algn="l" rtl="0">
              <a:lnSpc>
                <a:spcPct val="85000"/>
              </a:lnSpc>
              <a:spcBef>
                <a:spcPts val="0"/>
              </a:spcBef>
              <a:spcAft>
                <a:spcPts val="0"/>
              </a:spcAft>
              <a:buClr>
                <a:schemeClr val="dk1"/>
              </a:buClr>
              <a:buSzPts val="21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0" name="Google Shape;360;p75"/>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100000"/>
              </a:lnSpc>
              <a:spcBef>
                <a:spcPts val="0"/>
              </a:spcBef>
              <a:spcAft>
                <a:spcPts val="0"/>
              </a:spcAft>
              <a:buClr>
                <a:schemeClr val="accent2"/>
              </a:buClr>
              <a:buSzPts val="1100"/>
              <a:buFont typeface="Noto Sans Symbols"/>
              <a:buChar char="●"/>
              <a:defRPr sz="1400" b="0" i="0" u="none" strike="noStrike" cap="none">
                <a:solidFill>
                  <a:schemeClr val="dk1"/>
                </a:solidFill>
                <a:latin typeface="Arial"/>
                <a:ea typeface="Arial"/>
                <a:cs typeface="Arial"/>
                <a:sym typeface="Arial"/>
              </a:defRPr>
            </a:lvl1pPr>
            <a:lvl2pPr marL="914400" marR="0" lvl="1"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2pPr>
            <a:lvl3pPr marL="1371600" marR="0" lvl="2"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3pPr>
            <a:lvl4pPr marL="1828800" marR="0" lvl="3"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4pPr>
            <a:lvl5pPr marL="2286000" marR="0" lvl="4"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5pPr>
            <a:lvl6pPr marL="2743200" marR="0" lvl="5"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3200400" marR="0" lvl="6"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7pPr>
            <a:lvl8pPr marL="3657600" marR="0" lvl="7"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8pPr>
            <a:lvl9pPr marL="4114800" marR="0" lvl="8" indent="-285750" algn="l" rtl="0">
              <a:lnSpc>
                <a:spcPct val="100000"/>
              </a:lnSpc>
              <a:spcBef>
                <a:spcPts val="1600"/>
              </a:spcBef>
              <a:spcAft>
                <a:spcPts val="1600"/>
              </a:spcAft>
              <a:buClr>
                <a:schemeClr val="dk1"/>
              </a:buClr>
              <a:buSzPts val="9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61" name="Google Shape;361;p75"/>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100000"/>
              </a:lnSpc>
              <a:spcBef>
                <a:spcPts val="0"/>
              </a:spcBef>
              <a:spcAft>
                <a:spcPts val="0"/>
              </a:spcAft>
              <a:buClr>
                <a:schemeClr val="accent2"/>
              </a:buClr>
              <a:buSzPts val="1100"/>
              <a:buFont typeface="Noto Sans Symbols"/>
              <a:buChar char="●"/>
              <a:defRPr sz="1400" b="0" i="0" u="none" strike="noStrike" cap="none">
                <a:solidFill>
                  <a:schemeClr val="dk1"/>
                </a:solidFill>
                <a:latin typeface="Arial"/>
                <a:ea typeface="Arial"/>
                <a:cs typeface="Arial"/>
                <a:sym typeface="Arial"/>
              </a:defRPr>
            </a:lvl1pPr>
            <a:lvl2pPr marL="914400" marR="0" lvl="1"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2pPr>
            <a:lvl3pPr marL="1371600" marR="0" lvl="2"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3pPr>
            <a:lvl4pPr marL="1828800" marR="0" lvl="3"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4pPr>
            <a:lvl5pPr marL="2286000" marR="0" lvl="4" indent="-285750" algn="l" rtl="0">
              <a:lnSpc>
                <a:spcPct val="95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5pPr>
            <a:lvl6pPr marL="2743200" marR="0" lvl="5"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3200400" marR="0" lvl="6"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7pPr>
            <a:lvl8pPr marL="3657600" marR="0" lvl="7" indent="-285750" algn="l" rtl="0">
              <a:lnSpc>
                <a:spcPct val="100000"/>
              </a:lnSpc>
              <a:spcBef>
                <a:spcPts val="16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8pPr>
            <a:lvl9pPr marL="4114800" marR="0" lvl="8" indent="-285750" algn="l" rtl="0">
              <a:lnSpc>
                <a:spcPct val="100000"/>
              </a:lnSpc>
              <a:spcBef>
                <a:spcPts val="1600"/>
              </a:spcBef>
              <a:spcAft>
                <a:spcPts val="1600"/>
              </a:spcAft>
              <a:buClr>
                <a:schemeClr val="dk1"/>
              </a:buClr>
              <a:buSzPts val="9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362" name="Google Shape;362;p75"/>
          <p:cNvSpPr txBox="1"/>
          <p:nvPr/>
        </p:nvSpPr>
        <p:spPr>
          <a:xfrm>
            <a:off x="54216" y="4764121"/>
            <a:ext cx="312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14141"/>
              </a:buClr>
              <a:buSzPts val="600"/>
              <a:buFont typeface="Arial"/>
              <a:buNone/>
            </a:pPr>
            <a:fld id="{00000000-1234-1234-1234-123412341234}" type="slidenum">
              <a:rPr lang="en" sz="800" b="0" i="0" u="none" strike="noStrike" cap="none">
                <a:solidFill>
                  <a:srgbClr val="666666"/>
                </a:solidFill>
                <a:latin typeface="Arial"/>
                <a:ea typeface="Arial"/>
                <a:cs typeface="Arial"/>
                <a:sym typeface="Arial"/>
              </a:rPr>
              <a:t>‹#›</a:t>
            </a:fld>
            <a:endParaRPr sz="800" b="0" i="0" u="none" strike="noStrike" cap="none" dirty="0">
              <a:solidFill>
                <a:srgbClr val="666666"/>
              </a:solidFill>
              <a:latin typeface="Arial"/>
              <a:ea typeface="Arial"/>
              <a:cs typeface="Arial"/>
              <a:sym typeface="Arial"/>
            </a:endParaRPr>
          </a:p>
        </p:txBody>
      </p:sp>
      <p:sp>
        <p:nvSpPr>
          <p:cNvPr id="363" name="Google Shape;363;p75"/>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999999"/>
              </a:buClr>
              <a:buSzPts val="500"/>
              <a:buFont typeface="Arial"/>
              <a:buNone/>
            </a:pPr>
            <a:r>
              <a:rPr lang="en" sz="700" b="0" i="0" u="none" strike="noStrike" cap="none" dirty="0">
                <a:solidFill>
                  <a:srgbClr val="999999"/>
                </a:solidFill>
                <a:latin typeface="Arial"/>
                <a:ea typeface="Arial"/>
                <a:cs typeface="Arial"/>
                <a:sym typeface="Arial"/>
              </a:rPr>
              <a:t>© Anonos 2012 - 2020. All Rights Reserved</a:t>
            </a:r>
            <a:endParaRPr sz="1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Slide 4">
  <p:cSld name="Content Slide 4">
    <p:bg>
      <p:bgPr>
        <a:solidFill>
          <a:schemeClr val="lt1">
            <a:alpha val="94510"/>
          </a:schemeClr>
        </a:solidFill>
        <a:effectLst/>
      </p:bgPr>
    </p:bg>
    <p:spTree>
      <p:nvGrpSpPr>
        <p:cNvPr id="1" name="Shape 364"/>
        <p:cNvGrpSpPr/>
        <p:nvPr/>
      </p:nvGrpSpPr>
      <p:grpSpPr>
        <a:xfrm>
          <a:off x="0" y="0"/>
          <a:ext cx="0" cy="0"/>
          <a:chOff x="0" y="0"/>
          <a:chExt cx="0" cy="0"/>
        </a:xfrm>
      </p:grpSpPr>
      <p:sp>
        <p:nvSpPr>
          <p:cNvPr id="365" name="Google Shape;365;p7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chemeClr val="lt1"/>
              </a:solidFill>
              <a:latin typeface="Arial"/>
              <a:ea typeface="Arial"/>
              <a:cs typeface="Arial"/>
              <a:sym typeface="Arial"/>
            </a:endParaRPr>
          </a:p>
        </p:txBody>
      </p:sp>
      <p:sp>
        <p:nvSpPr>
          <p:cNvPr id="366" name="Google Shape;366;p76"/>
          <p:cNvSpPr txBox="1"/>
          <p:nvPr/>
        </p:nvSpPr>
        <p:spPr>
          <a:xfrm>
            <a:off x="8702916" y="4852900"/>
            <a:ext cx="3129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414141"/>
              </a:buClr>
              <a:buSzPts val="600"/>
              <a:buFont typeface="Arial"/>
              <a:buNone/>
            </a:pPr>
            <a:fld id="{00000000-1234-1234-1234-123412341234}" type="slidenum">
              <a:rPr lang="en" sz="800" b="0" i="0" u="none" strike="noStrike" cap="none">
                <a:solidFill>
                  <a:srgbClr val="666666"/>
                </a:solidFill>
                <a:latin typeface="Arial"/>
                <a:ea typeface="Arial"/>
                <a:cs typeface="Arial"/>
                <a:sym typeface="Arial"/>
              </a:rPr>
              <a:t>‹#›</a:t>
            </a:fld>
            <a:endParaRPr sz="800" b="0" i="0" u="none" strike="noStrike" cap="none" dirty="0">
              <a:solidFill>
                <a:srgbClr val="666666"/>
              </a:solidFill>
              <a:latin typeface="Arial"/>
              <a:ea typeface="Arial"/>
              <a:cs typeface="Arial"/>
              <a:sym typeface="Arial"/>
            </a:endParaRPr>
          </a:p>
        </p:txBody>
      </p:sp>
      <p:pic>
        <p:nvPicPr>
          <p:cNvPr id="367" name="Google Shape;367;p76"/>
          <p:cNvPicPr preferRelativeResize="0"/>
          <p:nvPr/>
        </p:nvPicPr>
        <p:blipFill rotWithShape="1">
          <a:blip r:embed="rId2">
            <a:alphaModFix/>
          </a:blip>
          <a:srcRect l="11976" t="10775" r="11983" b="32899"/>
          <a:stretch/>
        </p:blipFill>
        <p:spPr>
          <a:xfrm>
            <a:off x="7757824" y="189178"/>
            <a:ext cx="1242783" cy="462670"/>
          </a:xfrm>
          <a:prstGeom prst="rect">
            <a:avLst/>
          </a:prstGeom>
          <a:noFill/>
          <a:ln>
            <a:noFill/>
          </a:ln>
        </p:spPr>
      </p:pic>
      <p:pic>
        <p:nvPicPr>
          <p:cNvPr id="368" name="Google Shape;368;p76"/>
          <p:cNvPicPr preferRelativeResize="0"/>
          <p:nvPr/>
        </p:nvPicPr>
        <p:blipFill rotWithShape="1">
          <a:blip r:embed="rId2">
            <a:alphaModFix/>
          </a:blip>
          <a:srcRect l="11976" t="10775" r="11983" b="32899"/>
          <a:stretch/>
        </p:blipFill>
        <p:spPr>
          <a:xfrm>
            <a:off x="7757824" y="189178"/>
            <a:ext cx="1242783" cy="46267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Slide 1">
  <p:cSld name="1_Content Slide 1 2">
    <p:spTree>
      <p:nvGrpSpPr>
        <p:cNvPr id="1" name="Shape 369"/>
        <p:cNvGrpSpPr/>
        <p:nvPr/>
      </p:nvGrpSpPr>
      <p:grpSpPr>
        <a:xfrm>
          <a:off x="0" y="0"/>
          <a:ext cx="0" cy="0"/>
          <a:chOff x="0" y="0"/>
          <a:chExt cx="0" cy="0"/>
        </a:xfrm>
      </p:grpSpPr>
      <p:sp>
        <p:nvSpPr>
          <p:cNvPr id="370" name="Google Shape;370;p77"/>
          <p:cNvSpPr txBox="1">
            <a:spLocks noGrp="1"/>
          </p:cNvSpPr>
          <p:nvPr>
            <p:ph type="body" idx="1"/>
          </p:nvPr>
        </p:nvSpPr>
        <p:spPr>
          <a:xfrm>
            <a:off x="262800" y="208800"/>
            <a:ext cx="7581600" cy="496800"/>
          </a:xfrm>
          <a:prstGeom prst="rect">
            <a:avLst/>
          </a:prstGeom>
          <a:noFill/>
          <a:ln>
            <a:noFill/>
          </a:ln>
        </p:spPr>
        <p:txBody>
          <a:bodyPr spcFirstLastPara="1" wrap="square" lIns="51425" tIns="25700" rIns="51425" bIns="25700" anchor="t" anchorCtr="0">
            <a:noAutofit/>
          </a:bodyPr>
          <a:lstStyle>
            <a:lvl1pPr marL="457200" marR="0" lvl="0" indent="-228600" algn="l" rtl="0">
              <a:lnSpc>
                <a:spcPct val="100000"/>
              </a:lnSpc>
              <a:spcBef>
                <a:spcPts val="1200"/>
              </a:spcBef>
              <a:spcAft>
                <a:spcPts val="0"/>
              </a:spcAft>
              <a:buClr>
                <a:schemeClr val="accent2"/>
              </a:buClr>
              <a:buSzPts val="1800"/>
              <a:buFont typeface="Noto Sans Symbols"/>
              <a:buNone/>
              <a:defRPr sz="2400" b="1" i="0" u="none" strike="noStrike" cap="none">
                <a:solidFill>
                  <a:srgbClr val="0D0D0D"/>
                </a:solidFill>
                <a:latin typeface="Arial"/>
                <a:ea typeface="Arial"/>
                <a:cs typeface="Arial"/>
                <a:sym typeface="Arial"/>
              </a:defRPr>
            </a:lvl1pPr>
            <a:lvl2pPr marL="914400" marR="0" lvl="1" indent="-317500" algn="l" rtl="0">
              <a:lnSpc>
                <a:spcPct val="95000"/>
              </a:lnSpc>
              <a:spcBef>
                <a:spcPts val="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04800" algn="l" rtl="0">
              <a:lnSpc>
                <a:spcPct val="95000"/>
              </a:lnSpc>
              <a:spcBef>
                <a:spcPts val="80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1828800" marR="0" lvl="3" indent="-298450" algn="l" rtl="0">
              <a:lnSpc>
                <a:spcPct val="95000"/>
              </a:lnSpc>
              <a:spcBef>
                <a:spcPts val="8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5000"/>
              </a:lnSpc>
              <a:spcBef>
                <a:spcPts val="8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rtl="0">
              <a:lnSpc>
                <a:spcPct val="100000"/>
              </a:lnSpc>
              <a:spcBef>
                <a:spcPts val="8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371" name="Google Shape;371;p77"/>
          <p:cNvGrpSpPr/>
          <p:nvPr/>
        </p:nvGrpSpPr>
        <p:grpSpPr>
          <a:xfrm>
            <a:off x="-7" y="818832"/>
            <a:ext cx="9145739" cy="57600"/>
            <a:chOff x="-8" y="739775"/>
            <a:chExt cx="9145739" cy="76800"/>
          </a:xfrm>
        </p:grpSpPr>
        <p:sp>
          <p:nvSpPr>
            <p:cNvPr id="372" name="Google Shape;372;p77"/>
            <p:cNvSpPr/>
            <p:nvPr/>
          </p:nvSpPr>
          <p:spPr>
            <a:xfrm>
              <a:off x="1481331" y="739775"/>
              <a:ext cx="7664400" cy="76800"/>
            </a:xfrm>
            <a:prstGeom prst="rect">
              <a:avLst/>
            </a:prstGeom>
            <a:solidFill>
              <a:srgbClr val="737373"/>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chemeClr val="lt1"/>
                </a:solidFill>
                <a:latin typeface="Arial"/>
                <a:ea typeface="Arial"/>
                <a:cs typeface="Arial"/>
                <a:sym typeface="Arial"/>
              </a:endParaRPr>
            </a:p>
          </p:txBody>
        </p:sp>
        <p:grpSp>
          <p:nvGrpSpPr>
            <p:cNvPr id="373" name="Google Shape;373;p77"/>
            <p:cNvGrpSpPr/>
            <p:nvPr/>
          </p:nvGrpSpPr>
          <p:grpSpPr>
            <a:xfrm>
              <a:off x="-8" y="740962"/>
              <a:ext cx="1481345" cy="74467"/>
              <a:chOff x="312738" y="2749710"/>
              <a:chExt cx="1970136" cy="109510"/>
            </a:xfrm>
          </p:grpSpPr>
          <p:sp>
            <p:nvSpPr>
              <p:cNvPr id="374" name="Google Shape;374;p77"/>
              <p:cNvSpPr/>
              <p:nvPr/>
            </p:nvSpPr>
            <p:spPr>
              <a:xfrm>
                <a:off x="1298574" y="2749710"/>
                <a:ext cx="984300" cy="109500"/>
              </a:xfrm>
              <a:prstGeom prst="rect">
                <a:avLst/>
              </a:prstGeom>
              <a:solidFill>
                <a:srgbClr val="CC0000"/>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rgbClr val="000000"/>
                  </a:solidFill>
                  <a:latin typeface="Arial"/>
                  <a:ea typeface="Arial"/>
                  <a:cs typeface="Arial"/>
                  <a:sym typeface="Arial"/>
                </a:endParaRPr>
              </a:p>
            </p:txBody>
          </p:sp>
          <p:sp>
            <p:nvSpPr>
              <p:cNvPr id="375" name="Google Shape;375;p77"/>
              <p:cNvSpPr/>
              <p:nvPr/>
            </p:nvSpPr>
            <p:spPr>
              <a:xfrm>
                <a:off x="312738" y="2749720"/>
                <a:ext cx="985800" cy="109500"/>
              </a:xfrm>
              <a:prstGeom prst="rect">
                <a:avLst/>
              </a:prstGeom>
              <a:solidFill>
                <a:srgbClr val="B3B3B3"/>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rgbClr val="000000"/>
                  </a:solidFill>
                  <a:latin typeface="Arial"/>
                  <a:ea typeface="Arial"/>
                  <a:cs typeface="Arial"/>
                  <a:sym typeface="Arial"/>
                </a:endParaRPr>
              </a:p>
            </p:txBody>
          </p:sp>
        </p:grpSp>
      </p:grpSp>
      <p:grpSp>
        <p:nvGrpSpPr>
          <p:cNvPr id="376" name="Google Shape;376;p77"/>
          <p:cNvGrpSpPr/>
          <p:nvPr/>
        </p:nvGrpSpPr>
        <p:grpSpPr>
          <a:xfrm>
            <a:off x="-7" y="818832"/>
            <a:ext cx="9145739" cy="57600"/>
            <a:chOff x="-8" y="739775"/>
            <a:chExt cx="9145739" cy="76800"/>
          </a:xfrm>
        </p:grpSpPr>
        <p:sp>
          <p:nvSpPr>
            <p:cNvPr id="377" name="Google Shape;377;p77"/>
            <p:cNvSpPr/>
            <p:nvPr/>
          </p:nvSpPr>
          <p:spPr>
            <a:xfrm>
              <a:off x="1481331" y="739775"/>
              <a:ext cx="7664400" cy="76800"/>
            </a:xfrm>
            <a:prstGeom prst="rect">
              <a:avLst/>
            </a:prstGeom>
            <a:solidFill>
              <a:srgbClr val="737373"/>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chemeClr val="lt1"/>
                </a:solidFill>
                <a:latin typeface="Arial"/>
                <a:ea typeface="Arial"/>
                <a:cs typeface="Arial"/>
                <a:sym typeface="Arial"/>
              </a:endParaRPr>
            </a:p>
          </p:txBody>
        </p:sp>
        <p:grpSp>
          <p:nvGrpSpPr>
            <p:cNvPr id="378" name="Google Shape;378;p77"/>
            <p:cNvGrpSpPr/>
            <p:nvPr/>
          </p:nvGrpSpPr>
          <p:grpSpPr>
            <a:xfrm>
              <a:off x="-8" y="740962"/>
              <a:ext cx="1481345" cy="74467"/>
              <a:chOff x="312738" y="2749710"/>
              <a:chExt cx="1970136" cy="109510"/>
            </a:xfrm>
          </p:grpSpPr>
          <p:sp>
            <p:nvSpPr>
              <p:cNvPr id="379" name="Google Shape;379;p77"/>
              <p:cNvSpPr/>
              <p:nvPr/>
            </p:nvSpPr>
            <p:spPr>
              <a:xfrm>
                <a:off x="1298574" y="2749710"/>
                <a:ext cx="984300" cy="109500"/>
              </a:xfrm>
              <a:prstGeom prst="rect">
                <a:avLst/>
              </a:prstGeom>
              <a:solidFill>
                <a:srgbClr val="CC0000"/>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rgbClr val="000000"/>
                  </a:solidFill>
                  <a:latin typeface="Arial"/>
                  <a:ea typeface="Arial"/>
                  <a:cs typeface="Arial"/>
                  <a:sym typeface="Arial"/>
                </a:endParaRPr>
              </a:p>
            </p:txBody>
          </p:sp>
          <p:sp>
            <p:nvSpPr>
              <p:cNvPr id="380" name="Google Shape;380;p77"/>
              <p:cNvSpPr/>
              <p:nvPr/>
            </p:nvSpPr>
            <p:spPr>
              <a:xfrm>
                <a:off x="312738" y="2749720"/>
                <a:ext cx="985800" cy="109500"/>
              </a:xfrm>
              <a:prstGeom prst="rect">
                <a:avLst/>
              </a:prstGeom>
              <a:solidFill>
                <a:srgbClr val="B3B3B3"/>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dirty="0">
                  <a:solidFill>
                    <a:srgbClr val="000000"/>
                  </a:solidFill>
                  <a:latin typeface="Arial"/>
                  <a:ea typeface="Arial"/>
                  <a:cs typeface="Arial"/>
                  <a:sym typeface="Arial"/>
                </a:endParaRPr>
              </a:p>
            </p:txBody>
          </p:sp>
        </p:grpSp>
      </p:grpSp>
      <p:sp>
        <p:nvSpPr>
          <p:cNvPr id="381" name="Google Shape;381;p77"/>
          <p:cNvSpPr txBox="1"/>
          <p:nvPr/>
        </p:nvSpPr>
        <p:spPr>
          <a:xfrm>
            <a:off x="1611" y="4915451"/>
            <a:ext cx="262200" cy="192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8.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7.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8.xml"/><Relationship Id="rId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9.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738"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08"/>
        <p:cNvGrpSpPr/>
        <p:nvPr/>
      </p:nvGrpSpPr>
      <p:grpSpPr>
        <a:xfrm>
          <a:off x="0" y="0"/>
          <a:ext cx="0" cy="0"/>
          <a:chOff x="0" y="0"/>
          <a:chExt cx="0" cy="0"/>
        </a:xfrm>
      </p:grpSpPr>
      <p:sp>
        <p:nvSpPr>
          <p:cNvPr id="209" name="Google Shape;209;p44"/>
          <p:cNvSpPr txBox="1"/>
          <p:nvPr/>
        </p:nvSpPr>
        <p:spPr>
          <a:xfrm>
            <a:off x="7652147" y="4738688"/>
            <a:ext cx="1737122" cy="2774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FFFF"/>
              </a:buClr>
              <a:buSzPts val="1400"/>
              <a:buFont typeface="Trebuchet MS"/>
              <a:buNone/>
            </a:pPr>
            <a:r>
              <a:rPr lang="en" sz="1400" b="1" dirty="0">
                <a:solidFill>
                  <a:srgbClr val="FFFFFF"/>
                </a:solidFill>
                <a:latin typeface="Trebuchet MS"/>
                <a:ea typeface="Trebuchet MS"/>
                <a:cs typeface="Trebuchet MS"/>
                <a:sym typeface="Trebuchet MS"/>
              </a:rPr>
              <a:t>www.iapp.org</a:t>
            </a:r>
            <a:endParaRPr sz="1100"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7" r:id="rId1"/>
    <p:sldLayoutId id="214748373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pic>
        <p:nvPicPr>
          <p:cNvPr id="215" name="Google Shape;215;p46"/>
          <p:cNvPicPr preferRelativeResize="0"/>
          <p:nvPr/>
        </p:nvPicPr>
        <p:blipFill rotWithShape="1">
          <a:blip r:embed="rId12">
            <a:alphaModFix/>
          </a:blip>
          <a:srcRect/>
          <a:stretch/>
        </p:blipFill>
        <p:spPr>
          <a:xfrm>
            <a:off x="1588" y="1588"/>
            <a:ext cx="1588" cy="1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pic>
        <p:nvPicPr>
          <p:cNvPr id="275" name="Google Shape;275;p57"/>
          <p:cNvPicPr preferRelativeResize="0"/>
          <p:nvPr/>
        </p:nvPicPr>
        <p:blipFill rotWithShape="1">
          <a:blip r:embed="rId7">
            <a:alphaModFix/>
          </a:blip>
          <a:srcRect/>
          <a:stretch/>
        </p:blipFill>
        <p:spPr>
          <a:xfrm>
            <a:off x="1588" y="1588"/>
            <a:ext cx="1588" cy="1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9">
          <p15:clr>
            <a:srgbClr val="F26B43"/>
          </p15:clr>
        </p15:guide>
        <p15:guide id="2" pos="121">
          <p15:clr>
            <a:srgbClr val="F26B43"/>
          </p15:clr>
        </p15:guide>
        <p15:guide id="3" pos="4199">
          <p15:clr>
            <a:srgbClr val="F26B43"/>
          </p15:clr>
        </p15:guide>
        <p15:guide id="4" orient="horz" pos="22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89"/>
          <p:cNvPicPr preferRelativeResize="0"/>
          <p:nvPr/>
        </p:nvPicPr>
        <p:blipFill rotWithShape="1">
          <a:blip r:embed="rId3">
            <a:alphaModFix/>
          </a:blip>
          <a:srcRect l="534" t="4611" r="425" b="313"/>
          <a:stretch/>
        </p:blipFill>
        <p:spPr>
          <a:xfrm>
            <a:off x="0" y="0"/>
            <a:ext cx="9143998"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cxnSp>
        <p:nvCxnSpPr>
          <p:cNvPr id="820" name="Google Shape;820;p98"/>
          <p:cNvCxnSpPr>
            <a:stCxn id="821" idx="3"/>
            <a:endCxn id="822" idx="4"/>
          </p:cNvCxnSpPr>
          <p:nvPr/>
        </p:nvCxnSpPr>
        <p:spPr>
          <a:xfrm rot="10800000" flipH="1">
            <a:off x="2581682" y="2167447"/>
            <a:ext cx="158100" cy="597900"/>
          </a:xfrm>
          <a:prstGeom prst="bentConnector2">
            <a:avLst/>
          </a:prstGeom>
          <a:noFill/>
          <a:ln w="12700" cap="flat" cmpd="sng">
            <a:solidFill>
              <a:srgbClr val="FF0000"/>
            </a:solidFill>
            <a:prstDash val="solid"/>
            <a:round/>
            <a:headEnd type="none" w="sm" len="sm"/>
            <a:tailEnd type="none" w="sm" len="sm"/>
          </a:ln>
        </p:spPr>
      </p:cxnSp>
      <p:cxnSp>
        <p:nvCxnSpPr>
          <p:cNvPr id="823" name="Google Shape;823;p98"/>
          <p:cNvCxnSpPr>
            <a:stCxn id="824" idx="3"/>
            <a:endCxn id="822" idx="0"/>
          </p:cNvCxnSpPr>
          <p:nvPr/>
        </p:nvCxnSpPr>
        <p:spPr>
          <a:xfrm>
            <a:off x="2581682" y="1483506"/>
            <a:ext cx="158100" cy="505500"/>
          </a:xfrm>
          <a:prstGeom prst="bentConnector2">
            <a:avLst/>
          </a:prstGeom>
          <a:noFill/>
          <a:ln w="12700" cap="flat" cmpd="sng">
            <a:solidFill>
              <a:srgbClr val="FF0000"/>
            </a:solidFill>
            <a:prstDash val="solid"/>
            <a:round/>
            <a:headEnd type="none" w="sm" len="sm"/>
            <a:tailEnd type="none" w="sm" len="sm"/>
          </a:ln>
        </p:spPr>
      </p:cxnSp>
      <p:cxnSp>
        <p:nvCxnSpPr>
          <p:cNvPr id="825" name="Google Shape;825;p98"/>
          <p:cNvCxnSpPr>
            <a:endCxn id="826" idx="1"/>
          </p:cNvCxnSpPr>
          <p:nvPr/>
        </p:nvCxnSpPr>
        <p:spPr>
          <a:xfrm>
            <a:off x="2180579" y="4639213"/>
            <a:ext cx="284100" cy="266400"/>
          </a:xfrm>
          <a:prstGeom prst="bentConnector3">
            <a:avLst>
              <a:gd name="adj1" fmla="val -104"/>
            </a:avLst>
          </a:prstGeom>
          <a:noFill/>
          <a:ln w="12700" cap="flat" cmpd="sng">
            <a:solidFill>
              <a:srgbClr val="666666"/>
            </a:solidFill>
            <a:prstDash val="solid"/>
            <a:round/>
            <a:headEnd type="none" w="sm" len="sm"/>
            <a:tailEnd type="triangle" w="sm" len="sm"/>
          </a:ln>
        </p:spPr>
      </p:cxnSp>
      <p:cxnSp>
        <p:nvCxnSpPr>
          <p:cNvPr id="827" name="Google Shape;827;p98"/>
          <p:cNvCxnSpPr>
            <a:endCxn id="826" idx="1"/>
          </p:cNvCxnSpPr>
          <p:nvPr/>
        </p:nvCxnSpPr>
        <p:spPr>
          <a:xfrm>
            <a:off x="958379" y="4628713"/>
            <a:ext cx="1506300" cy="276900"/>
          </a:xfrm>
          <a:prstGeom prst="bentConnector3">
            <a:avLst>
              <a:gd name="adj1" fmla="val 43"/>
            </a:avLst>
          </a:prstGeom>
          <a:noFill/>
          <a:ln w="12700" cap="flat" cmpd="sng">
            <a:solidFill>
              <a:srgbClr val="666666"/>
            </a:solidFill>
            <a:prstDash val="solid"/>
            <a:round/>
            <a:headEnd type="none" w="sm" len="sm"/>
            <a:tailEnd type="triangle" w="sm" len="sm"/>
          </a:ln>
        </p:spPr>
      </p:cxnSp>
      <p:sp>
        <p:nvSpPr>
          <p:cNvPr id="828" name="Google Shape;828;p98"/>
          <p:cNvSpPr/>
          <p:nvPr/>
        </p:nvSpPr>
        <p:spPr>
          <a:xfrm>
            <a:off x="4221075" y="1529175"/>
            <a:ext cx="4578900" cy="3318000"/>
          </a:xfrm>
          <a:prstGeom prst="rect">
            <a:avLst/>
          </a:prstGeom>
          <a:solidFill>
            <a:srgbClr val="F2F2F2"/>
          </a:solid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29" name="Google Shape;829;p98"/>
          <p:cNvSpPr/>
          <p:nvPr/>
        </p:nvSpPr>
        <p:spPr>
          <a:xfrm>
            <a:off x="4219564" y="2366747"/>
            <a:ext cx="2167500" cy="2480700"/>
          </a:xfrm>
          <a:prstGeom prst="rect">
            <a:avLst/>
          </a:prstGeom>
          <a:solidFill>
            <a:schemeClr val="lt1"/>
          </a:solid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30" name="Google Shape;830;p98"/>
          <p:cNvSpPr/>
          <p:nvPr/>
        </p:nvSpPr>
        <p:spPr>
          <a:xfrm>
            <a:off x="4194903" y="2375729"/>
            <a:ext cx="2183100" cy="2500200"/>
          </a:xfrm>
          <a:prstGeom prst="rect">
            <a:avLst/>
          </a:prstGeom>
          <a:solidFill>
            <a:schemeClr val="lt1"/>
          </a:solidFill>
          <a:ln w="9525"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31" name="Google Shape;831;p98"/>
          <p:cNvSpPr/>
          <p:nvPr/>
        </p:nvSpPr>
        <p:spPr>
          <a:xfrm>
            <a:off x="1724468" y="990873"/>
            <a:ext cx="897600" cy="3700800"/>
          </a:xfrm>
          <a:prstGeom prst="rect">
            <a:avLst/>
          </a:prstGeom>
          <a:solidFill>
            <a:srgbClr val="F2F2F2"/>
          </a:solid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32" name="Google Shape;832;p98"/>
          <p:cNvSpPr/>
          <p:nvPr/>
        </p:nvSpPr>
        <p:spPr>
          <a:xfrm>
            <a:off x="489871" y="990873"/>
            <a:ext cx="891900" cy="3700800"/>
          </a:xfrm>
          <a:prstGeom prst="rect">
            <a:avLst/>
          </a:prstGeom>
          <a:solidFill>
            <a:srgbClr val="F2F2F2"/>
          </a:solid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33" name="Google Shape;833;p98"/>
          <p:cNvSpPr/>
          <p:nvPr/>
        </p:nvSpPr>
        <p:spPr>
          <a:xfrm>
            <a:off x="536024" y="1283072"/>
            <a:ext cx="802800" cy="4014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Only what is needed to fulfill contract?</a:t>
            </a:r>
            <a:endParaRPr sz="1400" b="0" i="0" u="none" strike="noStrike" cap="none" dirty="0">
              <a:solidFill>
                <a:srgbClr val="000000"/>
              </a:solidFill>
              <a:latin typeface="Arial"/>
              <a:ea typeface="Arial"/>
              <a:cs typeface="Arial"/>
              <a:sym typeface="Arial"/>
            </a:endParaRPr>
          </a:p>
        </p:txBody>
      </p:sp>
      <p:sp>
        <p:nvSpPr>
          <p:cNvPr id="834" name="Google Shape;834;p98"/>
          <p:cNvSpPr/>
          <p:nvPr/>
        </p:nvSpPr>
        <p:spPr>
          <a:xfrm>
            <a:off x="540784" y="3415316"/>
            <a:ext cx="802800" cy="1213800"/>
          </a:xfrm>
          <a:prstGeom prst="rect">
            <a:avLst/>
          </a:prstGeom>
          <a:solidFill>
            <a:srgbClr val="D3EBF5"/>
          </a:solidFill>
          <a:ln>
            <a:noFill/>
          </a:ln>
          <a:effectLst>
            <a:outerShdw blurRad="50800" dist="25400" dir="5400000" algn="t" rotWithShape="0">
              <a:srgbClr val="000000">
                <a:alpha val="20000"/>
              </a:srgbClr>
            </a:outerShdw>
          </a:effectLst>
        </p:spPr>
        <p:txBody>
          <a:bodyPr spcFirstLastPara="1" wrap="square" lIns="36000" tIns="324000" rIns="36000" bIns="36000" anchor="t" anchorCtr="0">
            <a:noAutofit/>
          </a:bodyPr>
          <a:lstStyle/>
          <a:p>
            <a:pPr marL="0" marR="0" lvl="0" indent="0" algn="ctr" rtl="0">
              <a:spcBef>
                <a:spcPts val="0"/>
              </a:spcBef>
              <a:spcAft>
                <a:spcPts val="0"/>
              </a:spcAft>
              <a:buNone/>
            </a:pPr>
            <a:r>
              <a:rPr lang="en" sz="800" b="1" i="0" u="none" strike="noStrike" cap="none" dirty="0">
                <a:solidFill>
                  <a:srgbClr val="3F3F3F"/>
                </a:solidFill>
                <a:latin typeface="Arial"/>
                <a:ea typeface="Arial"/>
                <a:cs typeface="Arial"/>
                <a:sym typeface="Arial"/>
              </a:rPr>
              <a:t>Primary Use</a:t>
            </a:r>
            <a:br>
              <a:rPr lang="en" sz="700" b="1" i="0" u="none" strike="noStrike" cap="none" dirty="0">
                <a:solidFill>
                  <a:srgbClr val="3F3F3F"/>
                </a:solidFill>
                <a:latin typeface="Arial"/>
                <a:ea typeface="Arial"/>
                <a:cs typeface="Arial"/>
                <a:sym typeface="Arial"/>
              </a:rPr>
            </a:br>
            <a:endParaRPr sz="700" b="1" i="0" u="none" strike="noStrike" cap="none" dirty="0">
              <a:solidFill>
                <a:srgbClr val="3F3F3F"/>
              </a:solidFill>
              <a:latin typeface="Arial"/>
              <a:ea typeface="Arial"/>
              <a:cs typeface="Arial"/>
              <a:sym typeface="Arial"/>
            </a:endParaRPr>
          </a:p>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Narrowly construed to what is strictly necessary to perform contract</a:t>
            </a:r>
            <a:endParaRPr sz="1400" b="0" i="0" u="none" strike="noStrike" cap="none" dirty="0">
              <a:solidFill>
                <a:srgbClr val="000000"/>
              </a:solidFill>
              <a:latin typeface="Arial"/>
              <a:ea typeface="Arial"/>
              <a:cs typeface="Arial"/>
              <a:sym typeface="Arial"/>
            </a:endParaRPr>
          </a:p>
        </p:txBody>
      </p:sp>
      <p:sp>
        <p:nvSpPr>
          <p:cNvPr id="835" name="Google Shape;835;p98"/>
          <p:cNvSpPr/>
          <p:nvPr/>
        </p:nvSpPr>
        <p:spPr>
          <a:xfrm>
            <a:off x="567726" y="1048246"/>
            <a:ext cx="708900" cy="214800"/>
          </a:xfrm>
          <a:prstGeom prst="roundRect">
            <a:avLst>
              <a:gd name="adj" fmla="val 50000"/>
            </a:avLst>
          </a:prstGeom>
          <a:gradFill>
            <a:gsLst>
              <a:gs pos="0">
                <a:schemeClr val="dk2"/>
              </a:gs>
              <a:gs pos="50000">
                <a:srgbClr val="43498F"/>
              </a:gs>
              <a:gs pos="100000">
                <a:srgbClr val="777BBF"/>
              </a:gs>
            </a:gsLst>
            <a:lin ang="16200038" scaled="0"/>
          </a:gradFill>
          <a:ln>
            <a:noFill/>
          </a:ln>
          <a:effectLst>
            <a:outerShdw blurRad="50800" dist="25400" dir="5400000" algn="t"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CONTRACT</a:t>
            </a:r>
            <a:endParaRPr sz="800" b="1" i="0" u="none" strike="noStrike" cap="none" dirty="0">
              <a:solidFill>
                <a:srgbClr val="FFFFFF"/>
              </a:solidFill>
              <a:latin typeface="Arial"/>
              <a:ea typeface="Arial"/>
              <a:cs typeface="Arial"/>
              <a:sym typeface="Arial"/>
            </a:endParaRPr>
          </a:p>
        </p:txBody>
      </p:sp>
      <p:sp>
        <p:nvSpPr>
          <p:cNvPr id="824" name="Google Shape;824;p98"/>
          <p:cNvSpPr/>
          <p:nvPr/>
        </p:nvSpPr>
        <p:spPr>
          <a:xfrm>
            <a:off x="1778882" y="1305156"/>
            <a:ext cx="802800" cy="3567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Data Subject free to say “No”?</a:t>
            </a:r>
            <a:endParaRPr sz="1400" b="0" i="0" u="none" strike="noStrike" cap="none" dirty="0">
              <a:solidFill>
                <a:srgbClr val="000000"/>
              </a:solidFill>
              <a:latin typeface="Arial"/>
              <a:ea typeface="Arial"/>
              <a:cs typeface="Arial"/>
              <a:sym typeface="Arial"/>
            </a:endParaRPr>
          </a:p>
        </p:txBody>
      </p:sp>
      <p:sp>
        <p:nvSpPr>
          <p:cNvPr id="836" name="Google Shape;836;p98"/>
          <p:cNvSpPr/>
          <p:nvPr/>
        </p:nvSpPr>
        <p:spPr>
          <a:xfrm>
            <a:off x="1778882" y="1901495"/>
            <a:ext cx="802800" cy="3567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Data Subject has equal negotiating power? </a:t>
            </a:r>
            <a:endParaRPr sz="1400" b="0" i="0" u="none" strike="noStrike" cap="none" dirty="0">
              <a:solidFill>
                <a:srgbClr val="000000"/>
              </a:solidFill>
              <a:latin typeface="Arial"/>
              <a:ea typeface="Arial"/>
              <a:cs typeface="Arial"/>
              <a:sym typeface="Arial"/>
            </a:endParaRPr>
          </a:p>
        </p:txBody>
      </p:sp>
      <p:sp>
        <p:nvSpPr>
          <p:cNvPr id="821" name="Google Shape;821;p98"/>
          <p:cNvSpPr/>
          <p:nvPr/>
        </p:nvSpPr>
        <p:spPr>
          <a:xfrm>
            <a:off x="1778882" y="2564647"/>
            <a:ext cx="802800" cy="4014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Can processing </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be described </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with specificity?</a:t>
            </a:r>
            <a:endParaRPr sz="1400" b="0" i="0" u="none" strike="noStrike" cap="none" dirty="0">
              <a:solidFill>
                <a:srgbClr val="000000"/>
              </a:solidFill>
              <a:latin typeface="Arial"/>
              <a:ea typeface="Arial"/>
              <a:cs typeface="Arial"/>
              <a:sym typeface="Arial"/>
            </a:endParaRPr>
          </a:p>
        </p:txBody>
      </p:sp>
      <p:sp>
        <p:nvSpPr>
          <p:cNvPr id="837" name="Google Shape;837;p98"/>
          <p:cNvSpPr/>
          <p:nvPr/>
        </p:nvSpPr>
        <p:spPr>
          <a:xfrm>
            <a:off x="1760404" y="3412686"/>
            <a:ext cx="829800" cy="1216500"/>
          </a:xfrm>
          <a:prstGeom prst="rect">
            <a:avLst/>
          </a:prstGeom>
          <a:solidFill>
            <a:srgbClr val="D3EBF5"/>
          </a:solidFill>
          <a:ln>
            <a:noFill/>
          </a:ln>
          <a:effectLst>
            <a:outerShdw blurRad="50800" dist="25400" dir="5400000" algn="t" rotWithShape="0">
              <a:srgbClr val="000000">
                <a:alpha val="20000"/>
              </a:srgbClr>
            </a:outerShdw>
          </a:effectLst>
        </p:spPr>
        <p:txBody>
          <a:bodyPr spcFirstLastPara="1" wrap="square" lIns="0" tIns="324000" rIns="0" bIns="36000" anchor="t" anchorCtr="0">
            <a:noAutofit/>
          </a:bodyPr>
          <a:lstStyle/>
          <a:p>
            <a:pPr marL="0" marR="0" lvl="0" indent="0" algn="ctr" rtl="0">
              <a:spcBef>
                <a:spcPts val="0"/>
              </a:spcBef>
              <a:spcAft>
                <a:spcPts val="0"/>
              </a:spcAft>
              <a:buNone/>
            </a:pPr>
            <a:r>
              <a:rPr lang="en" sz="800" b="1" i="0" u="none" strike="noStrike" cap="none" dirty="0">
                <a:solidFill>
                  <a:srgbClr val="3F3F3F"/>
                </a:solidFill>
                <a:latin typeface="Arial"/>
                <a:ea typeface="Arial"/>
                <a:cs typeface="Arial"/>
                <a:sym typeface="Arial"/>
              </a:rPr>
              <a:t>Primary Use</a:t>
            </a:r>
            <a:br>
              <a:rPr lang="en" sz="700" b="1" i="0" u="none" strike="noStrike" cap="none" dirty="0">
                <a:solidFill>
                  <a:srgbClr val="3F3F3F"/>
                </a:solidFill>
                <a:latin typeface="Arial"/>
                <a:ea typeface="Arial"/>
                <a:cs typeface="Arial"/>
                <a:sym typeface="Arial"/>
              </a:rPr>
            </a:br>
            <a:endParaRPr sz="700" b="1" i="0" u="none" strike="noStrike" cap="none" dirty="0">
              <a:solidFill>
                <a:srgbClr val="3F3F3F"/>
              </a:solidFill>
              <a:latin typeface="Arial"/>
              <a:ea typeface="Arial"/>
              <a:cs typeface="Arial"/>
              <a:sym typeface="Arial"/>
            </a:endParaRPr>
          </a:p>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Any changes to specific disclosed processing require re</a:t>
            </a:r>
            <a:r>
              <a:rPr lang="en" sz="700" b="1" dirty="0">
                <a:solidFill>
                  <a:srgbClr val="3F3F3F"/>
                </a:solidFill>
              </a:rPr>
              <a:t>-c</a:t>
            </a:r>
            <a:r>
              <a:rPr lang="en" sz="700" b="1" i="0" u="none" strike="noStrike" cap="none" dirty="0">
                <a:solidFill>
                  <a:srgbClr val="3F3F3F"/>
                </a:solidFill>
                <a:latin typeface="Arial"/>
                <a:ea typeface="Arial"/>
                <a:cs typeface="Arial"/>
                <a:sym typeface="Arial"/>
              </a:rPr>
              <a:t>onsent each time</a:t>
            </a:r>
            <a:endParaRPr sz="1400" b="0" i="0" u="none" strike="noStrike" cap="none" dirty="0">
              <a:solidFill>
                <a:srgbClr val="000000"/>
              </a:solidFill>
              <a:latin typeface="Arial"/>
              <a:ea typeface="Arial"/>
              <a:cs typeface="Arial"/>
              <a:sym typeface="Arial"/>
            </a:endParaRPr>
          </a:p>
        </p:txBody>
      </p:sp>
      <p:sp>
        <p:nvSpPr>
          <p:cNvPr id="838" name="Google Shape;838;p98"/>
          <p:cNvSpPr/>
          <p:nvPr/>
        </p:nvSpPr>
        <p:spPr>
          <a:xfrm>
            <a:off x="3066370" y="1529170"/>
            <a:ext cx="843600" cy="3163800"/>
          </a:xfrm>
          <a:prstGeom prst="rect">
            <a:avLst/>
          </a:prstGeom>
          <a:solidFill>
            <a:srgbClr val="F2F2F2"/>
          </a:solid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39" name="Google Shape;839;p98"/>
          <p:cNvSpPr/>
          <p:nvPr/>
        </p:nvSpPr>
        <p:spPr>
          <a:xfrm>
            <a:off x="3086342" y="3412686"/>
            <a:ext cx="804000" cy="1216500"/>
          </a:xfrm>
          <a:prstGeom prst="rect">
            <a:avLst/>
          </a:prstGeom>
          <a:solidFill>
            <a:srgbClr val="D3EBF5"/>
          </a:solidFill>
          <a:ln>
            <a:noFill/>
          </a:ln>
          <a:effectLst>
            <a:outerShdw blurRad="50800" dist="25400" dir="5400000" algn="t" rotWithShape="0">
              <a:srgbClr val="000000">
                <a:alpha val="20000"/>
              </a:srgbClr>
            </a:outerShdw>
          </a:effectLst>
        </p:spPr>
        <p:txBody>
          <a:bodyPr spcFirstLastPara="1" wrap="square" lIns="36000" tIns="324000" rIns="36000" bIns="36000" anchor="t" anchorCtr="0">
            <a:noAutofit/>
          </a:bodyPr>
          <a:lstStyle/>
          <a:p>
            <a:pPr marL="0" marR="0" lvl="0" indent="0" algn="ctr" rtl="0">
              <a:spcBef>
                <a:spcPts val="0"/>
              </a:spcBef>
              <a:spcAft>
                <a:spcPts val="0"/>
              </a:spcAft>
              <a:buNone/>
            </a:pPr>
            <a:r>
              <a:rPr lang="en" sz="800" b="1" i="0" u="none" strike="noStrike" cap="none" dirty="0">
                <a:solidFill>
                  <a:srgbClr val="3F3F3F"/>
                </a:solidFill>
                <a:latin typeface="Arial"/>
                <a:ea typeface="Arial"/>
                <a:cs typeface="Arial"/>
                <a:sym typeface="Arial"/>
              </a:rPr>
              <a:t>Risky &amp; No Relinkability</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br>
              <a:rPr lang="en" sz="700" b="1" i="0" u="none" strike="noStrike" cap="none" dirty="0">
                <a:solidFill>
                  <a:srgbClr val="3F3F3F"/>
                </a:solidFill>
                <a:latin typeface="Arial"/>
                <a:ea typeface="Arial"/>
                <a:cs typeface="Arial"/>
                <a:sym typeface="Arial"/>
              </a:rPr>
            </a:br>
            <a:r>
              <a:rPr lang="en" sz="700" b="1" i="0" u="none" strike="noStrike" cap="none" dirty="0">
                <a:solidFill>
                  <a:srgbClr val="3F3F3F"/>
                </a:solidFill>
                <a:latin typeface="Arial"/>
                <a:ea typeface="Arial"/>
                <a:cs typeface="Arial"/>
                <a:sym typeface="Arial"/>
              </a:rPr>
              <a:t>Failure to satisfy requirements = exposure to fines and sanctions</a:t>
            </a:r>
            <a:endParaRPr sz="1400" b="0" i="0" u="none" strike="noStrike" cap="none" dirty="0">
              <a:solidFill>
                <a:srgbClr val="000000"/>
              </a:solidFill>
              <a:latin typeface="Arial"/>
              <a:ea typeface="Arial"/>
              <a:cs typeface="Arial"/>
              <a:sym typeface="Arial"/>
            </a:endParaRPr>
          </a:p>
        </p:txBody>
      </p:sp>
      <p:sp>
        <p:nvSpPr>
          <p:cNvPr id="840" name="Google Shape;840;p98"/>
          <p:cNvSpPr/>
          <p:nvPr/>
        </p:nvSpPr>
        <p:spPr>
          <a:xfrm>
            <a:off x="3027552" y="1548800"/>
            <a:ext cx="944066" cy="222000"/>
          </a:xfrm>
          <a:prstGeom prst="roundRect">
            <a:avLst>
              <a:gd name="adj" fmla="val 50000"/>
            </a:avLst>
          </a:prstGeom>
          <a:gradFill>
            <a:gsLst>
              <a:gs pos="0">
                <a:schemeClr val="dk2"/>
              </a:gs>
              <a:gs pos="50000">
                <a:srgbClr val="43498F"/>
              </a:gs>
              <a:gs pos="100000">
                <a:srgbClr val="777BBF"/>
              </a:gs>
            </a:gsLst>
            <a:lin ang="16200038" scaled="0"/>
          </a:gradFill>
          <a:ln>
            <a:noFill/>
          </a:ln>
          <a:effectLst>
            <a:outerShdw blurRad="50800" dist="25400" dir="5400000" algn="t"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ANONYMISATION</a:t>
            </a:r>
            <a:endParaRPr sz="1400" b="0" i="0" u="none" strike="noStrike" cap="none" dirty="0">
              <a:solidFill>
                <a:srgbClr val="000000"/>
              </a:solidFill>
              <a:latin typeface="Arial"/>
              <a:ea typeface="Arial"/>
              <a:cs typeface="Arial"/>
              <a:sym typeface="Arial"/>
            </a:endParaRPr>
          </a:p>
        </p:txBody>
      </p:sp>
      <p:sp>
        <p:nvSpPr>
          <p:cNvPr id="841" name="Google Shape;841;p98"/>
          <p:cNvSpPr/>
          <p:nvPr/>
        </p:nvSpPr>
        <p:spPr>
          <a:xfrm>
            <a:off x="4290137" y="1552058"/>
            <a:ext cx="832800" cy="257700"/>
          </a:xfrm>
          <a:prstGeom prst="roundRect">
            <a:avLst>
              <a:gd name="adj" fmla="val 50000"/>
            </a:avLst>
          </a:prstGeom>
          <a:gradFill>
            <a:gsLst>
              <a:gs pos="0">
                <a:schemeClr val="dk2"/>
              </a:gs>
              <a:gs pos="50000">
                <a:srgbClr val="43498F"/>
              </a:gs>
              <a:gs pos="100000">
                <a:srgbClr val="777BBF"/>
              </a:gs>
            </a:gsLst>
            <a:lin ang="16200038" scaled="0"/>
          </a:gradFill>
          <a:ln>
            <a:noFill/>
          </a:ln>
          <a:effectLst>
            <a:outerShdw blurRad="50800" dist="25400" dir="5400000" algn="t"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LEGITIMATE</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INTEREST</a:t>
            </a:r>
            <a:endParaRPr sz="1400" b="0" i="0" u="none" strike="noStrike" cap="none" dirty="0">
              <a:solidFill>
                <a:srgbClr val="000000"/>
              </a:solidFill>
              <a:latin typeface="Arial"/>
              <a:ea typeface="Arial"/>
              <a:cs typeface="Arial"/>
              <a:sym typeface="Arial"/>
            </a:endParaRPr>
          </a:p>
        </p:txBody>
      </p:sp>
      <p:sp>
        <p:nvSpPr>
          <p:cNvPr id="842" name="Google Shape;842;p98"/>
          <p:cNvSpPr/>
          <p:nvPr/>
        </p:nvSpPr>
        <p:spPr>
          <a:xfrm>
            <a:off x="4300049" y="1858388"/>
            <a:ext cx="802800" cy="3567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Must Satisfy Balancing of Interests Test</a:t>
            </a:r>
            <a:endParaRPr sz="1400" b="0" i="0" u="none" strike="noStrike" cap="none" dirty="0">
              <a:solidFill>
                <a:srgbClr val="000000"/>
              </a:solidFill>
              <a:latin typeface="Arial"/>
              <a:ea typeface="Arial"/>
              <a:cs typeface="Arial"/>
              <a:sym typeface="Arial"/>
            </a:endParaRPr>
          </a:p>
        </p:txBody>
      </p:sp>
      <p:sp>
        <p:nvSpPr>
          <p:cNvPr id="843" name="Google Shape;843;p98"/>
          <p:cNvSpPr/>
          <p:nvPr/>
        </p:nvSpPr>
        <p:spPr>
          <a:xfrm>
            <a:off x="6142408" y="979450"/>
            <a:ext cx="1413600" cy="360000"/>
          </a:xfrm>
          <a:prstGeom prst="rect">
            <a:avLst/>
          </a:prstGeom>
          <a:gradFill>
            <a:gsLst>
              <a:gs pos="0">
                <a:schemeClr val="accent6"/>
              </a:gs>
              <a:gs pos="100000">
                <a:srgbClr val="C42016"/>
              </a:gs>
            </a:gsLst>
            <a:lin ang="5400012" scaled="0"/>
          </a:gradFill>
          <a:ln>
            <a:noFill/>
          </a:ln>
          <a:effectLst>
            <a:outerShdw blurRad="50800" dist="25400" dir="5400000" algn="t" rotWithShape="0">
              <a:srgbClr val="000000">
                <a:alpha val="20000"/>
              </a:srgbClr>
            </a:outerShdw>
          </a:effectLst>
        </p:spPr>
        <p:txBody>
          <a:bodyPr spcFirstLastPara="1" wrap="square" lIns="468000" tIns="36000" rIns="36000" bIns="36000" anchor="ctr" anchorCtr="0">
            <a:noAutofit/>
          </a:bodyPr>
          <a:lstStyle/>
          <a:p>
            <a:pPr marL="165100" marR="0" lvl="0" indent="-165100" algn="l" rtl="0">
              <a:spcBef>
                <a:spcPts val="0"/>
              </a:spcBef>
              <a:spcAft>
                <a:spcPts val="0"/>
              </a:spcAft>
              <a:buNone/>
            </a:pPr>
            <a:r>
              <a:rPr lang="en" sz="900" b="1" i="0" u="none" strike="noStrike" cap="none" dirty="0">
                <a:solidFill>
                  <a:srgbClr val="FFFFFF"/>
                </a:solidFill>
                <a:latin typeface="Arial"/>
                <a:ea typeface="Arial"/>
                <a:cs typeface="Arial"/>
                <a:sym typeface="Arial"/>
              </a:rPr>
              <a:t>STOP: CANNOT           PROCESS  </a:t>
            </a:r>
            <a:endParaRPr sz="1400" b="0" i="0" u="none" strike="noStrike" cap="none" dirty="0">
              <a:solidFill>
                <a:srgbClr val="000000"/>
              </a:solidFill>
              <a:latin typeface="Arial"/>
              <a:ea typeface="Arial"/>
              <a:cs typeface="Arial"/>
              <a:sym typeface="Arial"/>
            </a:endParaRPr>
          </a:p>
        </p:txBody>
      </p:sp>
      <p:sp>
        <p:nvSpPr>
          <p:cNvPr id="844" name="Google Shape;844;p98"/>
          <p:cNvSpPr/>
          <p:nvPr/>
        </p:nvSpPr>
        <p:spPr>
          <a:xfrm>
            <a:off x="5282775" y="1746450"/>
            <a:ext cx="891900" cy="5328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Do you only protect </a:t>
            </a:r>
            <a:r>
              <a:rPr lang="en" sz="700" b="1" dirty="0">
                <a:solidFill>
                  <a:srgbClr val="3F3F3F"/>
                </a:solidFill>
              </a:rPr>
              <a:t>data </a:t>
            </a:r>
            <a:r>
              <a:rPr lang="en" sz="700" b="1" i="0" u="none" strike="noStrike" cap="none" dirty="0">
                <a:solidFill>
                  <a:srgbClr val="3F3F3F"/>
                </a:solidFill>
                <a:latin typeface="Arial"/>
                <a:ea typeface="Arial"/>
                <a:cs typeface="Arial"/>
                <a:sym typeface="Arial"/>
              </a:rPr>
              <a:t>at rest and in transit</a:t>
            </a:r>
            <a:r>
              <a:rPr lang="en" sz="700" b="1" dirty="0">
                <a:solidFill>
                  <a:srgbClr val="3F3F3F"/>
                </a:solidFill>
              </a:rPr>
              <a:t> </a:t>
            </a:r>
            <a:r>
              <a:rPr lang="en" sz="700" b="1" i="0" u="none" strike="noStrike" cap="none" dirty="0">
                <a:solidFill>
                  <a:srgbClr val="3F3F3F"/>
                </a:solidFill>
                <a:latin typeface="Arial"/>
                <a:ea typeface="Arial"/>
                <a:cs typeface="Arial"/>
                <a:sym typeface="Arial"/>
              </a:rPr>
              <a:t>using encryption?</a:t>
            </a:r>
            <a:endParaRPr sz="1400" b="0" i="0" u="none" strike="noStrike" cap="none" dirty="0">
              <a:solidFill>
                <a:srgbClr val="000000"/>
              </a:solidFill>
              <a:latin typeface="Arial"/>
              <a:ea typeface="Arial"/>
              <a:cs typeface="Arial"/>
              <a:sym typeface="Arial"/>
            </a:endParaRPr>
          </a:p>
        </p:txBody>
      </p:sp>
      <p:sp>
        <p:nvSpPr>
          <p:cNvPr id="845" name="Google Shape;845;p98"/>
          <p:cNvSpPr/>
          <p:nvPr/>
        </p:nvSpPr>
        <p:spPr>
          <a:xfrm>
            <a:off x="6433825" y="3523625"/>
            <a:ext cx="1035900" cy="1254900"/>
          </a:xfrm>
          <a:prstGeom prst="rect">
            <a:avLst/>
          </a:prstGeom>
          <a:solidFill>
            <a:srgbClr val="D3EBF5"/>
          </a:solidFill>
          <a:ln>
            <a:noFill/>
          </a:ln>
          <a:effectLst>
            <a:outerShdw blurRad="50800" dist="25400" dir="5400000" algn="t" rotWithShape="0">
              <a:srgbClr val="000000">
                <a:alpha val="20000"/>
              </a:srgbClr>
            </a:outerShdw>
          </a:effectLst>
        </p:spPr>
        <p:txBody>
          <a:bodyPr spcFirstLastPara="1" wrap="square" lIns="36000" tIns="360000" rIns="36000" bIns="91425" anchor="t" anchorCtr="0">
            <a:noAutofit/>
          </a:bodyPr>
          <a:lstStyle/>
          <a:p>
            <a:pPr marL="0" marR="0" lvl="0" indent="0" algn="ctr" rtl="0">
              <a:spcBef>
                <a:spcPts val="0"/>
              </a:spcBef>
              <a:spcAft>
                <a:spcPts val="0"/>
              </a:spcAft>
              <a:buNone/>
            </a:pPr>
            <a:r>
              <a:rPr lang="en" sz="800" b="1" i="0" u="none" strike="noStrike" cap="none" dirty="0">
                <a:solidFill>
                  <a:srgbClr val="000000"/>
                </a:solidFill>
                <a:latin typeface="Arial"/>
                <a:ea typeface="Arial"/>
                <a:cs typeface="Arial"/>
                <a:sym typeface="Arial"/>
              </a:rPr>
              <a:t>Limited Utility </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800" b="1" i="0" u="none" strike="noStrike" cap="none" dirty="0">
                <a:solidFill>
                  <a:srgbClr val="000000"/>
                </a:solidFill>
                <a:latin typeface="Arial"/>
                <a:ea typeface="Arial"/>
                <a:cs typeface="Arial"/>
                <a:sym typeface="Arial"/>
              </a:rPr>
              <a:t>Siloed Processing</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endParaRPr sz="700" b="1" i="0" u="none" strike="noStrike" cap="none" dirty="0">
              <a:solidFill>
                <a:srgbClr val="3F3F3F"/>
              </a:solidFill>
              <a:latin typeface="Arial"/>
              <a:ea typeface="Arial"/>
              <a:cs typeface="Arial"/>
              <a:sym typeface="Arial"/>
            </a:endParaRPr>
          </a:p>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No sharing or combining across regulatory or entity boundaries</a:t>
            </a:r>
            <a:endParaRPr sz="1400" b="0" i="0" u="none" strike="noStrike" cap="none" dirty="0">
              <a:solidFill>
                <a:srgbClr val="000000"/>
              </a:solidFill>
              <a:latin typeface="Arial"/>
              <a:ea typeface="Arial"/>
              <a:cs typeface="Arial"/>
              <a:sym typeface="Arial"/>
            </a:endParaRPr>
          </a:p>
        </p:txBody>
      </p:sp>
      <p:sp>
        <p:nvSpPr>
          <p:cNvPr id="846" name="Google Shape;846;p98"/>
          <p:cNvSpPr/>
          <p:nvPr/>
        </p:nvSpPr>
        <p:spPr>
          <a:xfrm>
            <a:off x="6516669" y="1742078"/>
            <a:ext cx="891900" cy="5796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36000" tIns="36000" rIns="36000" bIns="360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Do you combine encryption with only traditional Privacy Enhancing Techniques?</a:t>
            </a:r>
            <a:endParaRPr sz="1400" b="0" i="0" u="none" strike="noStrike" cap="none" dirty="0">
              <a:solidFill>
                <a:srgbClr val="000000"/>
              </a:solidFill>
              <a:latin typeface="Arial"/>
              <a:ea typeface="Arial"/>
              <a:cs typeface="Arial"/>
              <a:sym typeface="Arial"/>
            </a:endParaRPr>
          </a:p>
        </p:txBody>
      </p:sp>
      <p:sp>
        <p:nvSpPr>
          <p:cNvPr id="847" name="Google Shape;847;p98"/>
          <p:cNvSpPr/>
          <p:nvPr/>
        </p:nvSpPr>
        <p:spPr>
          <a:xfrm>
            <a:off x="6517379" y="2616131"/>
            <a:ext cx="891900" cy="446100"/>
          </a:xfrm>
          <a:prstGeom prst="rect">
            <a:avLst/>
          </a:prstGeom>
          <a:solidFill>
            <a:schemeClr val="lt1"/>
          </a:solidFill>
          <a:ln>
            <a:noFill/>
          </a:ln>
          <a:effectLst>
            <a:outerShdw blurRad="50800" dist="25400" dir="5400000" algn="t" rotWithShape="0">
              <a:srgbClr val="000000">
                <a:alpha val="20000"/>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 sz="700" b="1" i="0" u="none" strike="noStrike" cap="none" dirty="0">
                <a:solidFill>
                  <a:srgbClr val="3F3F3F"/>
                </a:solidFill>
                <a:latin typeface="Arial"/>
                <a:ea typeface="Arial"/>
                <a:cs typeface="Arial"/>
                <a:sym typeface="Arial"/>
              </a:rPr>
              <a:t>Can you guarantee limited to siloed processing only?</a:t>
            </a:r>
            <a:endParaRPr sz="1400" b="0" i="0" u="none" strike="noStrike" cap="none" dirty="0">
              <a:solidFill>
                <a:srgbClr val="000000"/>
              </a:solidFill>
              <a:latin typeface="Arial"/>
              <a:ea typeface="Arial"/>
              <a:cs typeface="Arial"/>
              <a:sym typeface="Arial"/>
            </a:endParaRPr>
          </a:p>
        </p:txBody>
      </p:sp>
      <p:cxnSp>
        <p:nvCxnSpPr>
          <p:cNvPr id="848" name="Google Shape;848;p98"/>
          <p:cNvCxnSpPr>
            <a:stCxn id="833" idx="3"/>
            <a:endCxn id="824" idx="1"/>
          </p:cNvCxnSpPr>
          <p:nvPr/>
        </p:nvCxnSpPr>
        <p:spPr>
          <a:xfrm rot="10800000" flipH="1">
            <a:off x="1338824" y="1483472"/>
            <a:ext cx="440100" cy="300"/>
          </a:xfrm>
          <a:prstGeom prst="straightConnector1">
            <a:avLst/>
          </a:prstGeom>
          <a:noFill/>
          <a:ln w="12700" cap="flat" cmpd="sng">
            <a:solidFill>
              <a:srgbClr val="FF0000"/>
            </a:solidFill>
            <a:prstDash val="solid"/>
            <a:round/>
            <a:headEnd type="none" w="sm" len="sm"/>
            <a:tailEnd type="triangle" w="sm" len="sm"/>
          </a:ln>
        </p:spPr>
      </p:cxnSp>
      <p:sp>
        <p:nvSpPr>
          <p:cNvPr id="826" name="Google Shape;826;p98"/>
          <p:cNvSpPr/>
          <p:nvPr/>
        </p:nvSpPr>
        <p:spPr>
          <a:xfrm>
            <a:off x="2464679" y="4771813"/>
            <a:ext cx="804000" cy="267600"/>
          </a:xfrm>
          <a:prstGeom prst="rect">
            <a:avLst/>
          </a:prstGeom>
          <a:solidFill>
            <a:srgbClr val="05BE4D"/>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Repurposing Desired?</a:t>
            </a:r>
            <a:endParaRPr sz="1400" b="0" i="0" u="none" strike="noStrike" cap="none" dirty="0">
              <a:solidFill>
                <a:srgbClr val="000000"/>
              </a:solidFill>
              <a:latin typeface="Arial"/>
              <a:ea typeface="Arial"/>
              <a:cs typeface="Arial"/>
              <a:sym typeface="Arial"/>
            </a:endParaRPr>
          </a:p>
        </p:txBody>
      </p:sp>
      <p:sp>
        <p:nvSpPr>
          <p:cNvPr id="849" name="Google Shape;849;p98"/>
          <p:cNvSpPr/>
          <p:nvPr/>
        </p:nvSpPr>
        <p:spPr>
          <a:xfrm>
            <a:off x="1477810" y="1393310"/>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cxnSp>
        <p:nvCxnSpPr>
          <p:cNvPr id="850" name="Google Shape;850;p98"/>
          <p:cNvCxnSpPr>
            <a:stCxn id="824" idx="2"/>
            <a:endCxn id="836" idx="0"/>
          </p:cNvCxnSpPr>
          <p:nvPr/>
        </p:nvCxnSpPr>
        <p:spPr>
          <a:xfrm>
            <a:off x="2180282" y="1661856"/>
            <a:ext cx="0" cy="239700"/>
          </a:xfrm>
          <a:prstGeom prst="straightConnector1">
            <a:avLst/>
          </a:prstGeom>
          <a:noFill/>
          <a:ln w="12700" cap="flat" cmpd="sng">
            <a:solidFill>
              <a:schemeClr val="accent1"/>
            </a:solidFill>
            <a:prstDash val="solid"/>
            <a:round/>
            <a:headEnd type="none" w="sm" len="sm"/>
            <a:tailEnd type="triangle" w="sm" len="sm"/>
          </a:ln>
        </p:spPr>
      </p:cxnSp>
      <p:cxnSp>
        <p:nvCxnSpPr>
          <p:cNvPr id="851" name="Google Shape;851;p98"/>
          <p:cNvCxnSpPr>
            <a:stCxn id="836" idx="2"/>
            <a:endCxn id="821" idx="0"/>
          </p:cNvCxnSpPr>
          <p:nvPr/>
        </p:nvCxnSpPr>
        <p:spPr>
          <a:xfrm>
            <a:off x="2180282" y="2258195"/>
            <a:ext cx="0" cy="306600"/>
          </a:xfrm>
          <a:prstGeom prst="straightConnector1">
            <a:avLst/>
          </a:prstGeom>
          <a:noFill/>
          <a:ln w="12700" cap="flat" cmpd="sng">
            <a:solidFill>
              <a:schemeClr val="accent1"/>
            </a:solidFill>
            <a:prstDash val="solid"/>
            <a:round/>
            <a:headEnd type="none" w="sm" len="sm"/>
            <a:tailEnd type="triangle" w="sm" len="sm"/>
          </a:ln>
        </p:spPr>
      </p:cxnSp>
      <p:cxnSp>
        <p:nvCxnSpPr>
          <p:cNvPr id="852" name="Google Shape;852;p98"/>
          <p:cNvCxnSpPr>
            <a:stCxn id="821" idx="2"/>
            <a:endCxn id="853" idx="0"/>
          </p:cNvCxnSpPr>
          <p:nvPr/>
        </p:nvCxnSpPr>
        <p:spPr>
          <a:xfrm>
            <a:off x="2180282" y="2966047"/>
            <a:ext cx="2700" cy="321900"/>
          </a:xfrm>
          <a:prstGeom prst="straightConnector1">
            <a:avLst/>
          </a:prstGeom>
          <a:noFill/>
          <a:ln w="12700" cap="flat" cmpd="sng">
            <a:solidFill>
              <a:schemeClr val="accent1"/>
            </a:solidFill>
            <a:prstDash val="solid"/>
            <a:round/>
            <a:headEnd type="none" w="sm" len="sm"/>
            <a:tailEnd type="triangle" w="sm" len="sm"/>
          </a:ln>
        </p:spPr>
      </p:cxnSp>
      <p:grpSp>
        <p:nvGrpSpPr>
          <p:cNvPr id="854" name="Google Shape;854;p98"/>
          <p:cNvGrpSpPr/>
          <p:nvPr/>
        </p:nvGrpSpPr>
        <p:grpSpPr>
          <a:xfrm>
            <a:off x="671335" y="3221812"/>
            <a:ext cx="532861" cy="532861"/>
            <a:chOff x="561627" y="2611481"/>
            <a:chExt cx="546300" cy="546300"/>
          </a:xfrm>
        </p:grpSpPr>
        <p:sp>
          <p:nvSpPr>
            <p:cNvPr id="855" name="Google Shape;855;p98"/>
            <p:cNvSpPr/>
            <p:nvPr/>
          </p:nvSpPr>
          <p:spPr>
            <a:xfrm>
              <a:off x="561627" y="2611481"/>
              <a:ext cx="546300" cy="546300"/>
            </a:xfrm>
            <a:prstGeom prst="ellipse">
              <a:avLst/>
            </a:prstGeom>
            <a:solidFill>
              <a:schemeClr val="lt1">
                <a:alpha val="20000"/>
              </a:schemeClr>
            </a:solidFill>
            <a:ln w="9525" cap="flat" cmpd="sng">
              <a:solidFill>
                <a:srgbClr val="E5E5E5">
                  <a:alpha val="694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56" name="Google Shape;856;p98"/>
            <p:cNvSpPr/>
            <p:nvPr/>
          </p:nvSpPr>
          <p:spPr>
            <a:xfrm>
              <a:off x="629717" y="2679396"/>
              <a:ext cx="410100" cy="410100"/>
            </a:xfrm>
            <a:prstGeom prst="ellipse">
              <a:avLst/>
            </a:prstGeom>
            <a:solidFill>
              <a:schemeClr val="lt1"/>
            </a:solidFill>
            <a:ln>
              <a:noFill/>
            </a:ln>
            <a:effectLst>
              <a:outerShdw blurRad="1270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857" name="Google Shape;857;p98"/>
            <p:cNvGrpSpPr/>
            <p:nvPr/>
          </p:nvGrpSpPr>
          <p:grpSpPr>
            <a:xfrm>
              <a:off x="721818" y="2770927"/>
              <a:ext cx="225881" cy="226921"/>
              <a:chOff x="9169400" y="3255963"/>
              <a:chExt cx="344488" cy="346075"/>
            </a:xfrm>
          </p:grpSpPr>
          <p:sp>
            <p:nvSpPr>
              <p:cNvPr id="858" name="Google Shape;858;p98"/>
              <p:cNvSpPr/>
              <p:nvPr/>
            </p:nvSpPr>
            <p:spPr>
              <a:xfrm>
                <a:off x="9169400" y="3255963"/>
                <a:ext cx="344488" cy="346075"/>
              </a:xfrm>
              <a:custGeom>
                <a:avLst/>
                <a:gdLst/>
                <a:ahLst/>
                <a:cxnLst/>
                <a:rect l="l" t="t" r="r" b="b"/>
                <a:pathLst>
                  <a:path w="92" h="92" extrusionOk="0">
                    <a:moveTo>
                      <a:pt x="64" y="17"/>
                    </a:moveTo>
                    <a:cubicBezTo>
                      <a:pt x="61" y="15"/>
                      <a:pt x="55" y="14"/>
                      <a:pt x="52" y="13"/>
                    </a:cubicBezTo>
                    <a:cubicBezTo>
                      <a:pt x="52" y="0"/>
                      <a:pt x="52" y="0"/>
                      <a:pt x="52" y="0"/>
                    </a:cubicBezTo>
                    <a:cubicBezTo>
                      <a:pt x="40" y="0"/>
                      <a:pt x="40" y="0"/>
                      <a:pt x="40" y="0"/>
                    </a:cubicBezTo>
                    <a:cubicBezTo>
                      <a:pt x="40" y="13"/>
                      <a:pt x="40" y="13"/>
                      <a:pt x="40" y="13"/>
                    </a:cubicBezTo>
                    <a:cubicBezTo>
                      <a:pt x="37" y="14"/>
                      <a:pt x="31" y="15"/>
                      <a:pt x="28" y="17"/>
                    </a:cubicBezTo>
                    <a:cubicBezTo>
                      <a:pt x="19" y="8"/>
                      <a:pt x="19" y="8"/>
                      <a:pt x="19" y="8"/>
                    </a:cubicBezTo>
                    <a:cubicBezTo>
                      <a:pt x="8" y="19"/>
                      <a:pt x="8" y="19"/>
                      <a:pt x="8" y="19"/>
                    </a:cubicBezTo>
                    <a:cubicBezTo>
                      <a:pt x="17" y="28"/>
                      <a:pt x="17" y="28"/>
                      <a:pt x="17" y="28"/>
                    </a:cubicBezTo>
                    <a:cubicBezTo>
                      <a:pt x="15" y="31"/>
                      <a:pt x="14" y="37"/>
                      <a:pt x="13" y="40"/>
                    </a:cubicBezTo>
                    <a:cubicBezTo>
                      <a:pt x="0" y="40"/>
                      <a:pt x="0" y="40"/>
                      <a:pt x="0" y="40"/>
                    </a:cubicBezTo>
                    <a:cubicBezTo>
                      <a:pt x="0" y="52"/>
                      <a:pt x="0" y="52"/>
                      <a:pt x="0" y="52"/>
                    </a:cubicBezTo>
                    <a:cubicBezTo>
                      <a:pt x="13" y="52"/>
                      <a:pt x="13" y="52"/>
                      <a:pt x="13" y="52"/>
                    </a:cubicBezTo>
                    <a:cubicBezTo>
                      <a:pt x="14" y="55"/>
                      <a:pt x="15" y="61"/>
                      <a:pt x="17" y="64"/>
                    </a:cubicBezTo>
                    <a:cubicBezTo>
                      <a:pt x="8" y="73"/>
                      <a:pt x="8" y="73"/>
                      <a:pt x="8" y="73"/>
                    </a:cubicBezTo>
                    <a:cubicBezTo>
                      <a:pt x="19" y="84"/>
                      <a:pt x="19" y="84"/>
                      <a:pt x="19" y="84"/>
                    </a:cubicBezTo>
                    <a:cubicBezTo>
                      <a:pt x="28" y="75"/>
                      <a:pt x="28" y="75"/>
                      <a:pt x="28" y="75"/>
                    </a:cubicBezTo>
                    <a:cubicBezTo>
                      <a:pt x="31" y="77"/>
                      <a:pt x="37" y="78"/>
                      <a:pt x="40" y="79"/>
                    </a:cubicBezTo>
                    <a:cubicBezTo>
                      <a:pt x="40" y="92"/>
                      <a:pt x="40" y="92"/>
                      <a:pt x="40" y="92"/>
                    </a:cubicBezTo>
                    <a:cubicBezTo>
                      <a:pt x="52" y="92"/>
                      <a:pt x="52" y="92"/>
                      <a:pt x="52" y="92"/>
                    </a:cubicBezTo>
                    <a:cubicBezTo>
                      <a:pt x="52" y="79"/>
                      <a:pt x="52" y="79"/>
                      <a:pt x="52" y="79"/>
                    </a:cubicBezTo>
                    <a:cubicBezTo>
                      <a:pt x="55" y="78"/>
                      <a:pt x="61" y="77"/>
                      <a:pt x="64" y="75"/>
                    </a:cubicBezTo>
                    <a:cubicBezTo>
                      <a:pt x="73" y="84"/>
                      <a:pt x="73" y="84"/>
                      <a:pt x="73" y="84"/>
                    </a:cubicBezTo>
                    <a:cubicBezTo>
                      <a:pt x="84" y="73"/>
                      <a:pt x="84" y="73"/>
                      <a:pt x="84" y="73"/>
                    </a:cubicBezTo>
                    <a:cubicBezTo>
                      <a:pt x="75" y="64"/>
                      <a:pt x="75" y="64"/>
                      <a:pt x="75" y="64"/>
                    </a:cubicBezTo>
                    <a:cubicBezTo>
                      <a:pt x="77" y="61"/>
                      <a:pt x="78" y="55"/>
                      <a:pt x="79" y="52"/>
                    </a:cubicBezTo>
                    <a:cubicBezTo>
                      <a:pt x="92" y="52"/>
                      <a:pt x="92" y="52"/>
                      <a:pt x="92" y="52"/>
                    </a:cubicBezTo>
                    <a:cubicBezTo>
                      <a:pt x="92" y="40"/>
                      <a:pt x="92" y="40"/>
                      <a:pt x="92" y="40"/>
                    </a:cubicBezTo>
                    <a:cubicBezTo>
                      <a:pt x="79" y="40"/>
                      <a:pt x="79" y="40"/>
                      <a:pt x="79" y="40"/>
                    </a:cubicBezTo>
                    <a:cubicBezTo>
                      <a:pt x="79" y="38"/>
                      <a:pt x="78" y="35"/>
                      <a:pt x="77" y="33"/>
                    </a:cubicBez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59" name="Google Shape;859;p98"/>
              <p:cNvSpPr/>
              <p:nvPr/>
            </p:nvSpPr>
            <p:spPr>
              <a:xfrm>
                <a:off x="9277350" y="3255963"/>
                <a:ext cx="236538" cy="211138"/>
              </a:xfrm>
              <a:custGeom>
                <a:avLst/>
                <a:gdLst/>
                <a:ahLst/>
                <a:cxnLst/>
                <a:rect l="l" t="t" r="r" b="b"/>
                <a:pathLst>
                  <a:path w="149" h="133" extrusionOk="0">
                    <a:moveTo>
                      <a:pt x="149" y="0"/>
                    </a:moveTo>
                    <a:lnTo>
                      <a:pt x="43" y="133"/>
                    </a:lnTo>
                    <a:lnTo>
                      <a:pt x="0" y="9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grpSp>
        <p:nvGrpSpPr>
          <p:cNvPr id="860" name="Google Shape;860;p98"/>
          <p:cNvGrpSpPr/>
          <p:nvPr/>
        </p:nvGrpSpPr>
        <p:grpSpPr>
          <a:xfrm>
            <a:off x="1916565" y="3221812"/>
            <a:ext cx="532861" cy="532861"/>
            <a:chOff x="1864201" y="2611481"/>
            <a:chExt cx="546300" cy="546300"/>
          </a:xfrm>
        </p:grpSpPr>
        <p:sp>
          <p:nvSpPr>
            <p:cNvPr id="861" name="Google Shape;861;p98"/>
            <p:cNvSpPr/>
            <p:nvPr/>
          </p:nvSpPr>
          <p:spPr>
            <a:xfrm>
              <a:off x="1864201" y="2611481"/>
              <a:ext cx="546300" cy="546300"/>
            </a:xfrm>
            <a:prstGeom prst="ellipse">
              <a:avLst/>
            </a:prstGeom>
            <a:solidFill>
              <a:schemeClr val="lt1">
                <a:alpha val="20000"/>
              </a:schemeClr>
            </a:solidFill>
            <a:ln w="9525" cap="flat" cmpd="sng">
              <a:solidFill>
                <a:srgbClr val="E5E5E5">
                  <a:alpha val="694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53" name="Google Shape;853;p98"/>
            <p:cNvSpPr/>
            <p:nvPr/>
          </p:nvSpPr>
          <p:spPr>
            <a:xfrm>
              <a:off x="1932291" y="2679396"/>
              <a:ext cx="410100" cy="410100"/>
            </a:xfrm>
            <a:prstGeom prst="ellipse">
              <a:avLst/>
            </a:prstGeom>
            <a:solidFill>
              <a:schemeClr val="lt1"/>
            </a:solidFill>
            <a:ln>
              <a:noFill/>
            </a:ln>
            <a:effectLst>
              <a:outerShdw blurRad="1270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862" name="Google Shape;862;p98"/>
            <p:cNvGrpSpPr/>
            <p:nvPr/>
          </p:nvGrpSpPr>
          <p:grpSpPr>
            <a:xfrm>
              <a:off x="2025709" y="2763384"/>
              <a:ext cx="222561" cy="222561"/>
              <a:chOff x="8447088" y="5060951"/>
              <a:chExt cx="346075" cy="346075"/>
            </a:xfrm>
          </p:grpSpPr>
          <p:sp>
            <p:nvSpPr>
              <p:cNvPr id="863" name="Google Shape;863;p98"/>
              <p:cNvSpPr/>
              <p:nvPr/>
            </p:nvSpPr>
            <p:spPr>
              <a:xfrm>
                <a:off x="8523288" y="5121276"/>
                <a:ext cx="195263" cy="150813"/>
              </a:xfrm>
              <a:custGeom>
                <a:avLst/>
                <a:gdLst/>
                <a:ahLst/>
                <a:cxnLst/>
                <a:rect l="l" t="t" r="r" b="b"/>
                <a:pathLst>
                  <a:path w="123" h="95" extrusionOk="0">
                    <a:moveTo>
                      <a:pt x="123" y="95"/>
                    </a:moveTo>
                    <a:lnTo>
                      <a:pt x="123" y="19"/>
                    </a:lnTo>
                    <a:lnTo>
                      <a:pt x="52" y="19"/>
                    </a:lnTo>
                    <a:lnTo>
                      <a:pt x="42" y="0"/>
                    </a:lnTo>
                    <a:lnTo>
                      <a:pt x="0" y="0"/>
                    </a:lnTo>
                    <a:lnTo>
                      <a:pt x="0" y="95"/>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4" name="Google Shape;864;p98"/>
              <p:cNvSpPr/>
              <p:nvPr/>
            </p:nvSpPr>
            <p:spPr>
              <a:xfrm>
                <a:off x="8537575" y="5091113"/>
                <a:ext cx="165100" cy="30163"/>
              </a:xfrm>
              <a:custGeom>
                <a:avLst/>
                <a:gdLst/>
                <a:ahLst/>
                <a:cxnLst/>
                <a:rect l="l" t="t" r="r" b="b"/>
                <a:pathLst>
                  <a:path w="104" h="19" extrusionOk="0">
                    <a:moveTo>
                      <a:pt x="104" y="19"/>
                    </a:moveTo>
                    <a:lnTo>
                      <a:pt x="52" y="19"/>
                    </a:lnTo>
                    <a:lnTo>
                      <a:pt x="43" y="0"/>
                    </a:lnTo>
                    <a:lnTo>
                      <a:pt x="0"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5" name="Google Shape;865;p98"/>
              <p:cNvSpPr/>
              <p:nvPr/>
            </p:nvSpPr>
            <p:spPr>
              <a:xfrm>
                <a:off x="8553450" y="5060951"/>
                <a:ext cx="134938" cy="30163"/>
              </a:xfrm>
              <a:custGeom>
                <a:avLst/>
                <a:gdLst/>
                <a:ahLst/>
                <a:cxnLst/>
                <a:rect l="l" t="t" r="r" b="b"/>
                <a:pathLst>
                  <a:path w="85" h="19" extrusionOk="0">
                    <a:moveTo>
                      <a:pt x="85" y="19"/>
                    </a:moveTo>
                    <a:lnTo>
                      <a:pt x="52" y="19"/>
                    </a:lnTo>
                    <a:lnTo>
                      <a:pt x="42" y="0"/>
                    </a:lnTo>
                    <a:lnTo>
                      <a:pt x="0"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6" name="Google Shape;866;p98"/>
              <p:cNvSpPr/>
              <p:nvPr/>
            </p:nvSpPr>
            <p:spPr>
              <a:xfrm>
                <a:off x="8447088" y="5302251"/>
                <a:ext cx="346075" cy="104775"/>
              </a:xfrm>
              <a:custGeom>
                <a:avLst/>
                <a:gdLst/>
                <a:ahLst/>
                <a:cxnLst/>
                <a:rect l="l" t="t" r="r" b="b"/>
                <a:pathLst>
                  <a:path w="92" h="28" extrusionOk="0">
                    <a:moveTo>
                      <a:pt x="92" y="28"/>
                    </a:moveTo>
                    <a:cubicBezTo>
                      <a:pt x="0" y="28"/>
                      <a:pt x="0" y="28"/>
                      <a:pt x="0" y="28"/>
                    </a:cubicBezTo>
                    <a:cubicBezTo>
                      <a:pt x="0" y="0"/>
                      <a:pt x="0" y="0"/>
                      <a:pt x="0" y="0"/>
                    </a:cubicBezTo>
                    <a:cubicBezTo>
                      <a:pt x="30" y="0"/>
                      <a:pt x="30" y="0"/>
                      <a:pt x="30" y="0"/>
                    </a:cubicBezTo>
                    <a:cubicBezTo>
                      <a:pt x="30" y="4"/>
                      <a:pt x="30" y="4"/>
                      <a:pt x="30" y="4"/>
                    </a:cubicBezTo>
                    <a:cubicBezTo>
                      <a:pt x="30" y="8"/>
                      <a:pt x="34" y="12"/>
                      <a:pt x="38" y="12"/>
                    </a:cubicBezTo>
                    <a:cubicBezTo>
                      <a:pt x="56" y="12"/>
                      <a:pt x="56" y="12"/>
                      <a:pt x="56" y="12"/>
                    </a:cubicBezTo>
                    <a:cubicBezTo>
                      <a:pt x="60" y="12"/>
                      <a:pt x="64" y="8"/>
                      <a:pt x="64" y="4"/>
                    </a:cubicBezTo>
                    <a:cubicBezTo>
                      <a:pt x="64" y="0"/>
                      <a:pt x="64" y="0"/>
                      <a:pt x="64" y="0"/>
                    </a:cubicBezTo>
                    <a:cubicBezTo>
                      <a:pt x="92" y="0"/>
                      <a:pt x="92" y="0"/>
                      <a:pt x="92" y="0"/>
                    </a:cubicBezTo>
                    <a:lnTo>
                      <a:pt x="92" y="28"/>
                    </a:lnTo>
                    <a:close/>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7" name="Google Shape;867;p98"/>
              <p:cNvSpPr/>
              <p:nvPr/>
            </p:nvSpPr>
            <p:spPr>
              <a:xfrm>
                <a:off x="8447088" y="5211763"/>
                <a:ext cx="76200" cy="90488"/>
              </a:xfrm>
              <a:custGeom>
                <a:avLst/>
                <a:gdLst/>
                <a:ahLst/>
                <a:cxnLst/>
                <a:rect l="l" t="t" r="r" b="b"/>
                <a:pathLst>
                  <a:path w="48" h="57" extrusionOk="0">
                    <a:moveTo>
                      <a:pt x="0" y="57"/>
                    </a:moveTo>
                    <a:lnTo>
                      <a:pt x="33" y="0"/>
                    </a:lnTo>
                    <a:lnTo>
                      <a:pt x="48"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8" name="Google Shape;868;p98"/>
              <p:cNvSpPr/>
              <p:nvPr/>
            </p:nvSpPr>
            <p:spPr>
              <a:xfrm>
                <a:off x="8718550" y="5211763"/>
                <a:ext cx="74613" cy="90488"/>
              </a:xfrm>
              <a:custGeom>
                <a:avLst/>
                <a:gdLst/>
                <a:ahLst/>
                <a:cxnLst/>
                <a:rect l="l" t="t" r="r" b="b"/>
                <a:pathLst>
                  <a:path w="47" h="57" extrusionOk="0">
                    <a:moveTo>
                      <a:pt x="0" y="0"/>
                    </a:moveTo>
                    <a:lnTo>
                      <a:pt x="14" y="0"/>
                    </a:lnTo>
                    <a:lnTo>
                      <a:pt x="47" y="57"/>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9" name="Google Shape;869;p98"/>
              <p:cNvSpPr/>
              <p:nvPr/>
            </p:nvSpPr>
            <p:spPr>
              <a:xfrm>
                <a:off x="8583613" y="5181601"/>
                <a:ext cx="88900" cy="90488"/>
              </a:xfrm>
              <a:custGeom>
                <a:avLst/>
                <a:gdLst/>
                <a:ahLst/>
                <a:cxnLst/>
                <a:rect l="l" t="t" r="r" b="b"/>
                <a:pathLst>
                  <a:path w="24" h="24" extrusionOk="0">
                    <a:moveTo>
                      <a:pt x="16" y="13"/>
                    </a:moveTo>
                    <a:cubicBezTo>
                      <a:pt x="18" y="11"/>
                      <a:pt x="19" y="9"/>
                      <a:pt x="19" y="7"/>
                    </a:cubicBezTo>
                    <a:cubicBezTo>
                      <a:pt x="19" y="3"/>
                      <a:pt x="16" y="0"/>
                      <a:pt x="12" y="0"/>
                    </a:cubicBezTo>
                    <a:cubicBezTo>
                      <a:pt x="8" y="0"/>
                      <a:pt x="5" y="3"/>
                      <a:pt x="5" y="7"/>
                    </a:cubicBezTo>
                    <a:cubicBezTo>
                      <a:pt x="5" y="9"/>
                      <a:pt x="6" y="11"/>
                      <a:pt x="8" y="13"/>
                    </a:cubicBezTo>
                    <a:cubicBezTo>
                      <a:pt x="3" y="14"/>
                      <a:pt x="0" y="17"/>
                      <a:pt x="0" y="24"/>
                    </a:cubicBezTo>
                    <a:cubicBezTo>
                      <a:pt x="24" y="24"/>
                      <a:pt x="24" y="24"/>
                      <a:pt x="24" y="24"/>
                    </a:cubicBezTo>
                    <a:cubicBezTo>
                      <a:pt x="24" y="17"/>
                      <a:pt x="21" y="14"/>
                      <a:pt x="16" y="13"/>
                    </a:cubicBezTo>
                    <a:close/>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sp>
        <p:nvSpPr>
          <p:cNvPr id="870" name="Google Shape;870;p98"/>
          <p:cNvSpPr/>
          <p:nvPr/>
        </p:nvSpPr>
        <p:spPr>
          <a:xfrm>
            <a:off x="3212984" y="3221876"/>
            <a:ext cx="532800" cy="532800"/>
          </a:xfrm>
          <a:prstGeom prst="ellipse">
            <a:avLst/>
          </a:prstGeom>
          <a:solidFill>
            <a:schemeClr val="lt1">
              <a:alpha val="20000"/>
            </a:schemeClr>
          </a:solidFill>
          <a:ln w="9525" cap="flat" cmpd="sng">
            <a:solidFill>
              <a:srgbClr val="E5E5E5">
                <a:alpha val="694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1" name="Google Shape;871;p98"/>
          <p:cNvSpPr/>
          <p:nvPr/>
        </p:nvSpPr>
        <p:spPr>
          <a:xfrm>
            <a:off x="3292713" y="3288121"/>
            <a:ext cx="399900" cy="399900"/>
          </a:xfrm>
          <a:prstGeom prst="ellipse">
            <a:avLst/>
          </a:prstGeom>
          <a:solidFill>
            <a:schemeClr val="lt1"/>
          </a:solidFill>
          <a:ln>
            <a:noFill/>
          </a:ln>
          <a:effectLst>
            <a:outerShdw blurRad="1270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872" name="Google Shape;872;p98"/>
          <p:cNvGrpSpPr/>
          <p:nvPr/>
        </p:nvGrpSpPr>
        <p:grpSpPr>
          <a:xfrm>
            <a:off x="3370670" y="3382128"/>
            <a:ext cx="217297" cy="211772"/>
            <a:chOff x="5548313" y="2874963"/>
            <a:chExt cx="374650" cy="365125"/>
          </a:xfrm>
        </p:grpSpPr>
        <p:sp>
          <p:nvSpPr>
            <p:cNvPr id="873" name="Google Shape;873;p98"/>
            <p:cNvSpPr/>
            <p:nvPr/>
          </p:nvSpPr>
          <p:spPr>
            <a:xfrm>
              <a:off x="5667375" y="3148013"/>
              <a:ext cx="136525" cy="92075"/>
            </a:xfrm>
            <a:custGeom>
              <a:avLst/>
              <a:gdLst/>
              <a:ahLst/>
              <a:cxnLst/>
              <a:rect l="l" t="t" r="r" b="b"/>
              <a:pathLst>
                <a:path w="36" h="24" extrusionOk="0">
                  <a:moveTo>
                    <a:pt x="36" y="24"/>
                  </a:moveTo>
                  <a:cubicBezTo>
                    <a:pt x="0" y="24"/>
                    <a:pt x="0" y="24"/>
                    <a:pt x="0" y="24"/>
                  </a:cubicBezTo>
                  <a:cubicBezTo>
                    <a:pt x="0" y="14"/>
                    <a:pt x="8" y="0"/>
                    <a:pt x="18" y="0"/>
                  </a:cubicBezTo>
                  <a:cubicBezTo>
                    <a:pt x="28" y="0"/>
                    <a:pt x="36" y="14"/>
                    <a:pt x="36" y="24"/>
                  </a:cubicBezTo>
                  <a:close/>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4" name="Google Shape;874;p98"/>
            <p:cNvSpPr/>
            <p:nvPr/>
          </p:nvSpPr>
          <p:spPr>
            <a:xfrm>
              <a:off x="5691188" y="3027363"/>
              <a:ext cx="88800" cy="90600"/>
            </a:xfrm>
            <a:prstGeom prst="ellipse">
              <a:avLst/>
            </a:pr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5" name="Google Shape;875;p98"/>
            <p:cNvSpPr/>
            <p:nvPr/>
          </p:nvSpPr>
          <p:spPr>
            <a:xfrm>
              <a:off x="5611813" y="2940050"/>
              <a:ext cx="247650" cy="204788"/>
            </a:xfrm>
            <a:custGeom>
              <a:avLst/>
              <a:gdLst/>
              <a:ahLst/>
              <a:cxnLst/>
              <a:rect l="l" t="t" r="r" b="b"/>
              <a:pathLst>
                <a:path w="66" h="54" extrusionOk="0">
                  <a:moveTo>
                    <a:pt x="12" y="54"/>
                  </a:moveTo>
                  <a:cubicBezTo>
                    <a:pt x="0" y="42"/>
                    <a:pt x="0" y="23"/>
                    <a:pt x="12" y="12"/>
                  </a:cubicBezTo>
                  <a:cubicBezTo>
                    <a:pt x="23" y="0"/>
                    <a:pt x="42" y="0"/>
                    <a:pt x="54" y="12"/>
                  </a:cubicBezTo>
                  <a:cubicBezTo>
                    <a:pt x="66" y="23"/>
                    <a:pt x="66" y="42"/>
                    <a:pt x="54" y="54"/>
                  </a:cubicBez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76" name="Google Shape;876;p98"/>
            <p:cNvSpPr/>
            <p:nvPr/>
          </p:nvSpPr>
          <p:spPr>
            <a:xfrm>
              <a:off x="5548313" y="2874963"/>
              <a:ext cx="374650" cy="315913"/>
            </a:xfrm>
            <a:custGeom>
              <a:avLst/>
              <a:gdLst/>
              <a:ahLst/>
              <a:cxnLst/>
              <a:rect l="l" t="t" r="r" b="b"/>
              <a:pathLst>
                <a:path w="100" h="83" extrusionOk="0">
                  <a:moveTo>
                    <a:pt x="17" y="83"/>
                  </a:moveTo>
                  <a:cubicBezTo>
                    <a:pt x="0" y="65"/>
                    <a:pt x="0" y="35"/>
                    <a:pt x="17" y="17"/>
                  </a:cubicBezTo>
                  <a:cubicBezTo>
                    <a:pt x="35" y="0"/>
                    <a:pt x="65" y="0"/>
                    <a:pt x="83" y="17"/>
                  </a:cubicBezTo>
                  <a:cubicBezTo>
                    <a:pt x="100" y="35"/>
                    <a:pt x="100" y="65"/>
                    <a:pt x="83" y="83"/>
                  </a:cubicBez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cxnSp>
        <p:nvCxnSpPr>
          <p:cNvPr id="877" name="Google Shape;877;p98"/>
          <p:cNvCxnSpPr>
            <a:stCxn id="833" idx="2"/>
            <a:endCxn id="856" idx="0"/>
          </p:cNvCxnSpPr>
          <p:nvPr/>
        </p:nvCxnSpPr>
        <p:spPr>
          <a:xfrm>
            <a:off x="937424" y="1684472"/>
            <a:ext cx="300" cy="1603500"/>
          </a:xfrm>
          <a:prstGeom prst="straightConnector1">
            <a:avLst/>
          </a:prstGeom>
          <a:noFill/>
          <a:ln w="12700" cap="flat" cmpd="sng">
            <a:solidFill>
              <a:schemeClr val="accent1"/>
            </a:solidFill>
            <a:prstDash val="solid"/>
            <a:round/>
            <a:headEnd type="none" w="sm" len="sm"/>
            <a:tailEnd type="triangle" w="sm" len="sm"/>
          </a:ln>
        </p:spPr>
      </p:cxnSp>
      <p:grpSp>
        <p:nvGrpSpPr>
          <p:cNvPr id="878" name="Google Shape;878;p98"/>
          <p:cNvGrpSpPr/>
          <p:nvPr/>
        </p:nvGrpSpPr>
        <p:grpSpPr>
          <a:xfrm>
            <a:off x="6243152" y="1033386"/>
            <a:ext cx="217370" cy="219345"/>
            <a:chOff x="4125913" y="2890838"/>
            <a:chExt cx="330300" cy="333300"/>
          </a:xfrm>
        </p:grpSpPr>
        <p:sp>
          <p:nvSpPr>
            <p:cNvPr id="879" name="Google Shape;879;p98"/>
            <p:cNvSpPr/>
            <p:nvPr/>
          </p:nvSpPr>
          <p:spPr>
            <a:xfrm>
              <a:off x="4125913" y="2890838"/>
              <a:ext cx="330300" cy="333300"/>
            </a:xfrm>
            <a:prstGeom prst="ellipse">
              <a:avLst/>
            </a:prstGeom>
            <a:noFill/>
            <a:ln w="190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880" name="Google Shape;880;p98"/>
            <p:cNvCxnSpPr/>
            <p:nvPr/>
          </p:nvCxnSpPr>
          <p:spPr>
            <a:xfrm flipH="1">
              <a:off x="4227401" y="2992438"/>
              <a:ext cx="128700" cy="130200"/>
            </a:xfrm>
            <a:prstGeom prst="straightConnector1">
              <a:avLst/>
            </a:prstGeom>
            <a:noFill/>
            <a:ln w="19050" cap="rnd" cmpd="sng">
              <a:solidFill>
                <a:schemeClr val="lt1"/>
              </a:solidFill>
              <a:prstDash val="solid"/>
              <a:round/>
              <a:headEnd type="none" w="sm" len="sm"/>
              <a:tailEnd type="none" w="sm" len="sm"/>
            </a:ln>
          </p:spPr>
        </p:cxnSp>
        <p:cxnSp>
          <p:nvCxnSpPr>
            <p:cNvPr id="881" name="Google Shape;881;p98"/>
            <p:cNvCxnSpPr/>
            <p:nvPr/>
          </p:nvCxnSpPr>
          <p:spPr>
            <a:xfrm rot="10800000">
              <a:off x="4227401" y="2992413"/>
              <a:ext cx="128700" cy="130200"/>
            </a:xfrm>
            <a:prstGeom prst="straightConnector1">
              <a:avLst/>
            </a:prstGeom>
            <a:noFill/>
            <a:ln w="19050" cap="rnd" cmpd="sng">
              <a:solidFill>
                <a:schemeClr val="lt1"/>
              </a:solidFill>
              <a:prstDash val="solid"/>
              <a:round/>
              <a:headEnd type="none" w="sm" len="sm"/>
              <a:tailEnd type="none" w="sm" len="sm"/>
            </a:ln>
          </p:spPr>
        </p:cxnSp>
      </p:grpSp>
      <p:cxnSp>
        <p:nvCxnSpPr>
          <p:cNvPr id="882" name="Google Shape;882;p98"/>
          <p:cNvCxnSpPr>
            <a:stCxn id="844" idx="3"/>
            <a:endCxn id="846" idx="1"/>
          </p:cNvCxnSpPr>
          <p:nvPr/>
        </p:nvCxnSpPr>
        <p:spPr>
          <a:xfrm>
            <a:off x="6174675" y="2012850"/>
            <a:ext cx="342000" cy="18900"/>
          </a:xfrm>
          <a:prstGeom prst="straightConnector1">
            <a:avLst/>
          </a:prstGeom>
          <a:noFill/>
          <a:ln w="12700" cap="flat" cmpd="sng">
            <a:solidFill>
              <a:srgbClr val="FF0000"/>
            </a:solidFill>
            <a:prstDash val="solid"/>
            <a:round/>
            <a:headEnd type="none" w="sm" len="sm"/>
            <a:tailEnd type="triangle" w="sm" len="sm"/>
          </a:ln>
        </p:spPr>
      </p:cxnSp>
      <p:cxnSp>
        <p:nvCxnSpPr>
          <p:cNvPr id="883" name="Google Shape;883;p98"/>
          <p:cNvCxnSpPr>
            <a:stCxn id="846" idx="3"/>
            <a:endCxn id="884" idx="1"/>
          </p:cNvCxnSpPr>
          <p:nvPr/>
        </p:nvCxnSpPr>
        <p:spPr>
          <a:xfrm rot="10800000" flipH="1">
            <a:off x="7408569" y="2018378"/>
            <a:ext cx="315900" cy="13500"/>
          </a:xfrm>
          <a:prstGeom prst="straightConnector1">
            <a:avLst/>
          </a:prstGeom>
          <a:noFill/>
          <a:ln w="12700" cap="flat" cmpd="sng">
            <a:solidFill>
              <a:srgbClr val="FF0000"/>
            </a:solidFill>
            <a:prstDash val="solid"/>
            <a:round/>
            <a:headEnd type="none" w="sm" len="sm"/>
            <a:tailEnd type="triangle" w="sm" len="sm"/>
          </a:ln>
        </p:spPr>
      </p:cxnSp>
      <p:cxnSp>
        <p:nvCxnSpPr>
          <p:cNvPr id="885" name="Google Shape;885;p98"/>
          <p:cNvCxnSpPr>
            <a:stCxn id="846" idx="2"/>
            <a:endCxn id="847" idx="0"/>
          </p:cNvCxnSpPr>
          <p:nvPr/>
        </p:nvCxnSpPr>
        <p:spPr>
          <a:xfrm>
            <a:off x="6962619" y="2321678"/>
            <a:ext cx="600" cy="294600"/>
          </a:xfrm>
          <a:prstGeom prst="straightConnector1">
            <a:avLst/>
          </a:prstGeom>
          <a:noFill/>
          <a:ln w="12700" cap="flat" cmpd="sng">
            <a:solidFill>
              <a:schemeClr val="accent1"/>
            </a:solidFill>
            <a:prstDash val="solid"/>
            <a:round/>
            <a:headEnd type="none" w="sm" len="sm"/>
            <a:tailEnd type="triangle" w="sm" len="sm"/>
          </a:ln>
        </p:spPr>
      </p:cxnSp>
      <p:cxnSp>
        <p:nvCxnSpPr>
          <p:cNvPr id="886" name="Google Shape;886;p98"/>
          <p:cNvCxnSpPr>
            <a:stCxn id="847" idx="2"/>
            <a:endCxn id="887" idx="0"/>
          </p:cNvCxnSpPr>
          <p:nvPr/>
        </p:nvCxnSpPr>
        <p:spPr>
          <a:xfrm flipH="1">
            <a:off x="6958229" y="3062231"/>
            <a:ext cx="5100" cy="313200"/>
          </a:xfrm>
          <a:prstGeom prst="straightConnector1">
            <a:avLst/>
          </a:prstGeom>
          <a:noFill/>
          <a:ln w="12700" cap="flat" cmpd="sng">
            <a:solidFill>
              <a:schemeClr val="accent1"/>
            </a:solidFill>
            <a:prstDash val="solid"/>
            <a:round/>
            <a:headEnd type="none" w="sm" len="sm"/>
            <a:tailEnd type="triangle" w="sm" len="sm"/>
          </a:ln>
        </p:spPr>
      </p:cxnSp>
      <p:cxnSp>
        <p:nvCxnSpPr>
          <p:cNvPr id="888" name="Google Shape;888;p98"/>
          <p:cNvCxnSpPr>
            <a:stCxn id="884" idx="2"/>
            <a:endCxn id="889" idx="0"/>
          </p:cNvCxnSpPr>
          <p:nvPr/>
        </p:nvCxnSpPr>
        <p:spPr>
          <a:xfrm flipH="1">
            <a:off x="8239900" y="2263700"/>
            <a:ext cx="22200" cy="962700"/>
          </a:xfrm>
          <a:prstGeom prst="straightConnector1">
            <a:avLst/>
          </a:prstGeom>
          <a:noFill/>
          <a:ln w="12700" cap="flat" cmpd="sng">
            <a:solidFill>
              <a:schemeClr val="accent1"/>
            </a:solidFill>
            <a:prstDash val="solid"/>
            <a:round/>
            <a:headEnd type="none" w="sm" len="sm"/>
            <a:tailEnd type="triangle" w="sm" len="sm"/>
          </a:ln>
        </p:spPr>
      </p:cxnSp>
      <p:sp>
        <p:nvSpPr>
          <p:cNvPr id="890" name="Google Shape;890;p98"/>
          <p:cNvSpPr/>
          <p:nvPr/>
        </p:nvSpPr>
        <p:spPr>
          <a:xfrm>
            <a:off x="6687557" y="3302986"/>
            <a:ext cx="532800" cy="532800"/>
          </a:xfrm>
          <a:prstGeom prst="ellipse">
            <a:avLst/>
          </a:prstGeom>
          <a:solidFill>
            <a:schemeClr val="lt1">
              <a:alpha val="20000"/>
            </a:schemeClr>
          </a:solidFill>
          <a:ln w="9525" cap="flat" cmpd="sng">
            <a:solidFill>
              <a:srgbClr val="E5E5E5">
                <a:alpha val="694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87" name="Google Shape;887;p98"/>
          <p:cNvSpPr/>
          <p:nvPr/>
        </p:nvSpPr>
        <p:spPr>
          <a:xfrm>
            <a:off x="6758330" y="3375558"/>
            <a:ext cx="399900" cy="399900"/>
          </a:xfrm>
          <a:prstGeom prst="ellipse">
            <a:avLst/>
          </a:prstGeom>
          <a:solidFill>
            <a:schemeClr val="lt1"/>
          </a:solidFill>
          <a:ln>
            <a:noFill/>
          </a:ln>
          <a:effectLst>
            <a:outerShdw blurRad="1270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891" name="Google Shape;891;p98"/>
          <p:cNvGrpSpPr/>
          <p:nvPr/>
        </p:nvGrpSpPr>
        <p:grpSpPr>
          <a:xfrm>
            <a:off x="6807674" y="3480472"/>
            <a:ext cx="188058" cy="189747"/>
            <a:chOff x="6283325" y="2890838"/>
            <a:chExt cx="346076" cy="349250"/>
          </a:xfrm>
        </p:grpSpPr>
        <p:sp>
          <p:nvSpPr>
            <p:cNvPr id="892" name="Google Shape;892;p98"/>
            <p:cNvSpPr/>
            <p:nvPr/>
          </p:nvSpPr>
          <p:spPr>
            <a:xfrm>
              <a:off x="6283325" y="3005138"/>
              <a:ext cx="112713" cy="120650"/>
            </a:xfrm>
            <a:custGeom>
              <a:avLst/>
              <a:gdLst/>
              <a:ahLst/>
              <a:cxnLst/>
              <a:rect l="l" t="t" r="r" b="b"/>
              <a:pathLst>
                <a:path w="30" h="32" extrusionOk="0">
                  <a:moveTo>
                    <a:pt x="30" y="9"/>
                  </a:moveTo>
                  <a:cubicBezTo>
                    <a:pt x="28" y="4"/>
                    <a:pt x="22" y="0"/>
                    <a:pt x="16" y="0"/>
                  </a:cubicBezTo>
                  <a:cubicBezTo>
                    <a:pt x="7" y="0"/>
                    <a:pt x="0" y="7"/>
                    <a:pt x="0" y="16"/>
                  </a:cubicBezTo>
                  <a:cubicBezTo>
                    <a:pt x="0" y="25"/>
                    <a:pt x="7" y="32"/>
                    <a:pt x="16" y="32"/>
                  </a:cubicBezTo>
                  <a:cubicBezTo>
                    <a:pt x="22" y="32"/>
                    <a:pt x="28" y="28"/>
                    <a:pt x="30" y="23"/>
                  </a:cubicBezTo>
                </a:path>
              </a:pathLst>
            </a:custGeom>
            <a:noFill/>
            <a:ln w="9525" cap="flat"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3" name="Google Shape;893;p98"/>
            <p:cNvSpPr/>
            <p:nvPr/>
          </p:nvSpPr>
          <p:spPr>
            <a:xfrm>
              <a:off x="6508750" y="2890838"/>
              <a:ext cx="120650" cy="120650"/>
            </a:xfrm>
            <a:custGeom>
              <a:avLst/>
              <a:gdLst/>
              <a:ahLst/>
              <a:cxnLst/>
              <a:rect l="l" t="t" r="r" b="b"/>
              <a:pathLst>
                <a:path w="32" h="32" extrusionOk="0">
                  <a:moveTo>
                    <a:pt x="16" y="32"/>
                  </a:moveTo>
                  <a:cubicBezTo>
                    <a:pt x="25" y="32"/>
                    <a:pt x="32" y="25"/>
                    <a:pt x="32" y="16"/>
                  </a:cubicBezTo>
                  <a:cubicBezTo>
                    <a:pt x="32" y="7"/>
                    <a:pt x="25" y="0"/>
                    <a:pt x="16" y="0"/>
                  </a:cubicBezTo>
                  <a:cubicBezTo>
                    <a:pt x="7" y="0"/>
                    <a:pt x="0" y="7"/>
                    <a:pt x="0" y="16"/>
                  </a:cubicBezTo>
                  <a:cubicBezTo>
                    <a:pt x="0" y="19"/>
                    <a:pt x="1" y="21"/>
                    <a:pt x="2" y="23"/>
                  </a:cubicBezTo>
                </a:path>
              </a:pathLst>
            </a:custGeom>
            <a:noFill/>
            <a:ln w="9525" cap="flat"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4" name="Google Shape;894;p98"/>
            <p:cNvSpPr/>
            <p:nvPr/>
          </p:nvSpPr>
          <p:spPr>
            <a:xfrm>
              <a:off x="6494463" y="3117850"/>
              <a:ext cx="134938" cy="122238"/>
            </a:xfrm>
            <a:custGeom>
              <a:avLst/>
              <a:gdLst/>
              <a:ahLst/>
              <a:cxnLst/>
              <a:rect l="l" t="t" r="r" b="b"/>
              <a:pathLst>
                <a:path w="36" h="32" extrusionOk="0">
                  <a:moveTo>
                    <a:pt x="6" y="9"/>
                  </a:moveTo>
                  <a:cubicBezTo>
                    <a:pt x="0" y="19"/>
                    <a:pt x="8" y="32"/>
                    <a:pt x="20" y="32"/>
                  </a:cubicBezTo>
                  <a:cubicBezTo>
                    <a:pt x="29" y="32"/>
                    <a:pt x="36" y="25"/>
                    <a:pt x="36" y="16"/>
                  </a:cubicBezTo>
                  <a:cubicBezTo>
                    <a:pt x="36" y="7"/>
                    <a:pt x="29" y="0"/>
                    <a:pt x="20" y="0"/>
                  </a:cubicBezTo>
                </a:path>
              </a:pathLst>
            </a:custGeom>
            <a:noFill/>
            <a:ln w="9525" cap="flat"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5" name="Google Shape;895;p98"/>
            <p:cNvSpPr/>
            <p:nvPr/>
          </p:nvSpPr>
          <p:spPr>
            <a:xfrm>
              <a:off x="6396038" y="2978150"/>
              <a:ext cx="173038" cy="174625"/>
            </a:xfrm>
            <a:custGeom>
              <a:avLst/>
              <a:gdLst/>
              <a:ahLst/>
              <a:cxnLst/>
              <a:rect l="l" t="t" r="r" b="b"/>
              <a:pathLst>
                <a:path w="46" h="46" extrusionOk="0">
                  <a:moveTo>
                    <a:pt x="46" y="9"/>
                  </a:moveTo>
                  <a:cubicBezTo>
                    <a:pt x="40" y="9"/>
                    <a:pt x="34" y="5"/>
                    <a:pt x="32" y="0"/>
                  </a:cubicBezTo>
                  <a:cubicBezTo>
                    <a:pt x="0" y="16"/>
                    <a:pt x="0" y="16"/>
                    <a:pt x="0" y="16"/>
                  </a:cubicBezTo>
                  <a:cubicBezTo>
                    <a:pt x="1" y="18"/>
                    <a:pt x="2" y="20"/>
                    <a:pt x="2" y="23"/>
                  </a:cubicBezTo>
                  <a:cubicBezTo>
                    <a:pt x="2" y="26"/>
                    <a:pt x="1" y="28"/>
                    <a:pt x="0" y="30"/>
                  </a:cubicBezTo>
                  <a:cubicBezTo>
                    <a:pt x="32" y="46"/>
                    <a:pt x="32" y="46"/>
                    <a:pt x="32" y="46"/>
                  </a:cubicBezTo>
                  <a:cubicBezTo>
                    <a:pt x="34" y="41"/>
                    <a:pt x="40" y="37"/>
                    <a:pt x="46" y="37"/>
                  </a:cubicBezTo>
                </a:path>
              </a:pathLst>
            </a:custGeom>
            <a:noFill/>
            <a:ln w="9525" cap="flat"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cxnSp>
        <p:nvCxnSpPr>
          <p:cNvPr id="896" name="Google Shape;896;p98"/>
          <p:cNvCxnSpPr>
            <a:stCxn id="897" idx="0"/>
            <a:endCxn id="843" idx="3"/>
          </p:cNvCxnSpPr>
          <p:nvPr/>
        </p:nvCxnSpPr>
        <p:spPr>
          <a:xfrm rot="5400000" flipH="1">
            <a:off x="7422426" y="1293000"/>
            <a:ext cx="977400" cy="710400"/>
          </a:xfrm>
          <a:prstGeom prst="bentConnector2">
            <a:avLst/>
          </a:prstGeom>
          <a:noFill/>
          <a:ln w="12700" cap="flat" cmpd="sng">
            <a:solidFill>
              <a:srgbClr val="FF0000"/>
            </a:solidFill>
            <a:prstDash val="solid"/>
            <a:round/>
            <a:headEnd type="none" w="sm" len="sm"/>
            <a:tailEnd type="triangle" w="sm" len="sm"/>
          </a:ln>
        </p:spPr>
      </p:cxnSp>
      <p:cxnSp>
        <p:nvCxnSpPr>
          <p:cNvPr id="898" name="Google Shape;898;p98"/>
          <p:cNvCxnSpPr>
            <a:stCxn id="826" idx="3"/>
            <a:endCxn id="899" idx="1"/>
          </p:cNvCxnSpPr>
          <p:nvPr/>
        </p:nvCxnSpPr>
        <p:spPr>
          <a:xfrm>
            <a:off x="3268679" y="4905613"/>
            <a:ext cx="435600" cy="0"/>
          </a:xfrm>
          <a:prstGeom prst="straightConnector1">
            <a:avLst/>
          </a:prstGeom>
          <a:noFill/>
          <a:ln w="12700" cap="flat" cmpd="sng">
            <a:solidFill>
              <a:srgbClr val="FF0000"/>
            </a:solidFill>
            <a:prstDash val="solid"/>
            <a:round/>
            <a:headEnd type="none" w="sm" len="sm"/>
            <a:tailEnd type="triangle" w="sm" len="sm"/>
          </a:ln>
        </p:spPr>
      </p:cxnSp>
      <p:sp>
        <p:nvSpPr>
          <p:cNvPr id="900" name="Google Shape;900;p98"/>
          <p:cNvSpPr/>
          <p:nvPr/>
        </p:nvSpPr>
        <p:spPr>
          <a:xfrm>
            <a:off x="1825934" y="1056024"/>
            <a:ext cx="708900" cy="214800"/>
          </a:xfrm>
          <a:prstGeom prst="roundRect">
            <a:avLst>
              <a:gd name="adj" fmla="val 50000"/>
            </a:avLst>
          </a:prstGeom>
          <a:gradFill>
            <a:gsLst>
              <a:gs pos="0">
                <a:schemeClr val="dk2"/>
              </a:gs>
              <a:gs pos="50000">
                <a:srgbClr val="43498F"/>
              </a:gs>
              <a:gs pos="100000">
                <a:srgbClr val="777BBF"/>
              </a:gs>
            </a:gsLst>
            <a:lin ang="16200038" scaled="0"/>
          </a:gradFill>
          <a:ln>
            <a:noFill/>
          </a:ln>
          <a:effectLst>
            <a:outerShdw blurRad="50800" dist="25400" dir="5400000" algn="t"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CONSENT</a:t>
            </a:r>
            <a:endParaRPr sz="800" b="1" i="0" u="none" strike="noStrike" cap="none" dirty="0">
              <a:solidFill>
                <a:srgbClr val="FFFFFF"/>
              </a:solidFill>
              <a:latin typeface="Arial"/>
              <a:ea typeface="Arial"/>
              <a:cs typeface="Arial"/>
              <a:sym typeface="Arial"/>
            </a:endParaRPr>
          </a:p>
        </p:txBody>
      </p:sp>
      <p:sp>
        <p:nvSpPr>
          <p:cNvPr id="901" name="Google Shape;901;p98"/>
          <p:cNvSpPr/>
          <p:nvPr/>
        </p:nvSpPr>
        <p:spPr>
          <a:xfrm>
            <a:off x="849884" y="2536469"/>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cxnSp>
        <p:nvCxnSpPr>
          <p:cNvPr id="902" name="Google Shape;902;p98"/>
          <p:cNvCxnSpPr>
            <a:stCxn id="903" idx="2"/>
            <a:endCxn id="871" idx="0"/>
          </p:cNvCxnSpPr>
          <p:nvPr/>
        </p:nvCxnSpPr>
        <p:spPr>
          <a:xfrm>
            <a:off x="3484525" y="2602400"/>
            <a:ext cx="8100" cy="685800"/>
          </a:xfrm>
          <a:prstGeom prst="straightConnector1">
            <a:avLst/>
          </a:prstGeom>
          <a:noFill/>
          <a:ln w="12700" cap="flat" cmpd="sng">
            <a:solidFill>
              <a:schemeClr val="accent1"/>
            </a:solidFill>
            <a:prstDash val="solid"/>
            <a:round/>
            <a:headEnd type="none" w="sm" len="sm"/>
            <a:tailEnd type="triangle" w="sm" len="sm"/>
          </a:ln>
        </p:spPr>
      </p:cxnSp>
      <p:sp>
        <p:nvSpPr>
          <p:cNvPr id="904" name="Google Shape;904;p98"/>
          <p:cNvSpPr/>
          <p:nvPr/>
        </p:nvSpPr>
        <p:spPr>
          <a:xfrm>
            <a:off x="2087278" y="3024641"/>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sp>
        <p:nvSpPr>
          <p:cNvPr id="905" name="Google Shape;905;p98"/>
          <p:cNvSpPr/>
          <p:nvPr/>
        </p:nvSpPr>
        <p:spPr>
          <a:xfrm>
            <a:off x="3365398" y="4824445"/>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03" name="Google Shape;903;p98"/>
          <p:cNvSpPr/>
          <p:nvPr/>
        </p:nvSpPr>
        <p:spPr>
          <a:xfrm>
            <a:off x="3069625" y="1769300"/>
            <a:ext cx="829800" cy="833100"/>
          </a:xfrm>
          <a:prstGeom prst="rect">
            <a:avLst/>
          </a:prstGeom>
          <a:solidFill>
            <a:srgbClr val="FFFF00"/>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800" b="1" i="0" u="none" strike="noStrike" cap="none" dirty="0">
                <a:solidFill>
                  <a:srgbClr val="3F3F3F"/>
                </a:solidFill>
              </a:rPr>
              <a:t>Can you guarantee no re-identification </a:t>
            </a:r>
            <a:endParaRPr sz="800" b="1" i="0" u="none" strike="noStrike" cap="none" dirty="0">
              <a:solidFill>
                <a:srgbClr val="3F3F3F"/>
              </a:solidFill>
            </a:endParaRPr>
          </a:p>
          <a:p>
            <a:pPr marL="0" marR="0" lvl="0" indent="0" algn="ctr" rtl="0">
              <a:spcBef>
                <a:spcPts val="0"/>
              </a:spcBef>
              <a:spcAft>
                <a:spcPts val="0"/>
              </a:spcAft>
              <a:buNone/>
            </a:pPr>
            <a:r>
              <a:rPr lang="en" sz="800" b="1" i="0" u="none" strike="noStrike" cap="none" dirty="0">
                <a:solidFill>
                  <a:srgbClr val="3F3F3F"/>
                </a:solidFill>
              </a:rPr>
              <a:t>if combined with other data</a:t>
            </a:r>
            <a:r>
              <a:rPr lang="en" sz="800" b="1" dirty="0">
                <a:solidFill>
                  <a:srgbClr val="3F3F3F"/>
                </a:solidFill>
              </a:rPr>
              <a:t>?</a:t>
            </a:r>
            <a:endParaRPr sz="800" b="1" i="0" u="none" strike="noStrike" cap="none" dirty="0">
              <a:solidFill>
                <a:srgbClr val="000000"/>
              </a:solidFill>
            </a:endParaRPr>
          </a:p>
        </p:txBody>
      </p:sp>
      <p:sp>
        <p:nvSpPr>
          <p:cNvPr id="906" name="Google Shape;906;p98"/>
          <p:cNvSpPr/>
          <p:nvPr/>
        </p:nvSpPr>
        <p:spPr>
          <a:xfrm>
            <a:off x="8141494" y="1076805"/>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cxnSp>
        <p:nvCxnSpPr>
          <p:cNvPr id="907" name="Google Shape;907;p98"/>
          <p:cNvCxnSpPr>
            <a:stCxn id="844" idx="0"/>
          </p:cNvCxnSpPr>
          <p:nvPr/>
        </p:nvCxnSpPr>
        <p:spPr>
          <a:xfrm rot="-5400000">
            <a:off x="5627175" y="1231200"/>
            <a:ext cx="616800" cy="413700"/>
          </a:xfrm>
          <a:prstGeom prst="bentConnector3">
            <a:avLst>
              <a:gd name="adj1" fmla="val 99461"/>
            </a:avLst>
          </a:prstGeom>
          <a:noFill/>
          <a:ln w="12700" cap="flat" cmpd="sng">
            <a:solidFill>
              <a:schemeClr val="accent1"/>
            </a:solidFill>
            <a:prstDash val="solid"/>
            <a:round/>
            <a:headEnd type="none" w="sm" len="sm"/>
            <a:tailEnd type="triangle" w="sm" len="sm"/>
          </a:ln>
        </p:spPr>
      </p:cxnSp>
      <p:sp>
        <p:nvSpPr>
          <p:cNvPr id="908" name="Google Shape;908;p98"/>
          <p:cNvSpPr/>
          <p:nvPr/>
        </p:nvSpPr>
        <p:spPr>
          <a:xfrm>
            <a:off x="5761703" y="1558945"/>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sp>
        <p:nvSpPr>
          <p:cNvPr id="909" name="Google Shape;909;p98"/>
          <p:cNvSpPr/>
          <p:nvPr/>
        </p:nvSpPr>
        <p:spPr>
          <a:xfrm>
            <a:off x="8143117" y="2649439"/>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cxnSp>
        <p:nvCxnSpPr>
          <p:cNvPr id="910" name="Google Shape;910;p98"/>
          <p:cNvCxnSpPr>
            <a:stCxn id="847" idx="3"/>
            <a:endCxn id="884" idx="1"/>
          </p:cNvCxnSpPr>
          <p:nvPr/>
        </p:nvCxnSpPr>
        <p:spPr>
          <a:xfrm rot="10800000" flipH="1">
            <a:off x="7409279" y="2018381"/>
            <a:ext cx="315000" cy="820800"/>
          </a:xfrm>
          <a:prstGeom prst="bentConnector3">
            <a:avLst>
              <a:gd name="adj1" fmla="val 50011"/>
            </a:avLst>
          </a:prstGeom>
          <a:noFill/>
          <a:ln w="12700" cap="flat" cmpd="sng">
            <a:solidFill>
              <a:srgbClr val="FF0000"/>
            </a:solidFill>
            <a:prstDash val="solid"/>
            <a:round/>
            <a:headEnd type="none" w="sm" len="sm"/>
            <a:tailEnd type="none" w="sm" len="sm"/>
          </a:ln>
        </p:spPr>
      </p:cxnSp>
      <p:sp>
        <p:nvSpPr>
          <p:cNvPr id="897" name="Google Shape;897;p98"/>
          <p:cNvSpPr/>
          <p:nvPr/>
        </p:nvSpPr>
        <p:spPr>
          <a:xfrm>
            <a:off x="7732776" y="2136900"/>
            <a:ext cx="1067100" cy="2632800"/>
          </a:xfrm>
          <a:prstGeom prst="rect">
            <a:avLst/>
          </a:prstGeom>
          <a:noFill/>
          <a:ln w="25400" cap="flat" cmpd="sng">
            <a:solidFill>
              <a:srgbClr val="05BE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911" name="Google Shape;911;p98"/>
          <p:cNvSpPr/>
          <p:nvPr/>
        </p:nvSpPr>
        <p:spPr>
          <a:xfrm>
            <a:off x="7465907" y="1937928"/>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12" name="Google Shape;912;p98"/>
          <p:cNvSpPr/>
          <p:nvPr/>
        </p:nvSpPr>
        <p:spPr>
          <a:xfrm>
            <a:off x="6238427" y="1929277"/>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13" name="Google Shape;913;p98"/>
          <p:cNvSpPr/>
          <p:nvPr/>
        </p:nvSpPr>
        <p:spPr>
          <a:xfrm>
            <a:off x="7728724" y="3442075"/>
            <a:ext cx="1075500" cy="1336500"/>
          </a:xfrm>
          <a:prstGeom prst="rect">
            <a:avLst/>
          </a:prstGeom>
          <a:gradFill>
            <a:gsLst>
              <a:gs pos="0">
                <a:srgbClr val="007E33"/>
              </a:gs>
              <a:gs pos="100000">
                <a:schemeClr val="accent1"/>
              </a:gs>
            </a:gsLst>
            <a:lin ang="16200038" scaled="0"/>
          </a:gradFill>
          <a:ln>
            <a:noFill/>
          </a:ln>
          <a:effectLst>
            <a:outerShdw blurRad="50800" dist="25400" dir="5400000" algn="t" rotWithShape="0">
              <a:srgbClr val="000000">
                <a:alpha val="20000"/>
              </a:srgbClr>
            </a:outerShdw>
          </a:effectLst>
        </p:spPr>
        <p:txBody>
          <a:bodyPr spcFirstLastPara="1" wrap="square" lIns="36000" tIns="360000" rIns="36000" bIns="36000" anchor="t"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GDPR Express Statutory Benefits</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endParaRPr sz="200" b="1" i="0" u="none" strike="noStrike" cap="none" dirty="0">
              <a:solidFill>
                <a:srgbClr val="FFFFFF"/>
              </a:solidFill>
              <a:latin typeface="Arial"/>
              <a:ea typeface="Arial"/>
              <a:cs typeface="Arial"/>
              <a:sym typeface="Arial"/>
            </a:endParaRPr>
          </a:p>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plus</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br>
              <a:rPr lang="en" sz="300" b="1" i="0" u="none" strike="noStrike" cap="none" dirty="0">
                <a:solidFill>
                  <a:srgbClr val="FFFFFF"/>
                </a:solidFill>
                <a:latin typeface="Arial"/>
                <a:ea typeface="Arial"/>
                <a:cs typeface="Arial"/>
                <a:sym typeface="Arial"/>
              </a:rPr>
            </a:br>
            <a:r>
              <a:rPr lang="en" sz="800" b="1" i="0" u="none" strike="noStrike" cap="none" dirty="0">
                <a:solidFill>
                  <a:srgbClr val="FFFFFF"/>
                </a:solidFill>
                <a:latin typeface="Arial"/>
                <a:ea typeface="Arial"/>
                <a:cs typeface="Arial"/>
                <a:sym typeface="Arial"/>
              </a:rPr>
              <a:t>Lawful Sharing and Combining Across </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Regulatory and Entity Boundaries</a:t>
            </a:r>
            <a:endParaRPr sz="1400" b="0" i="0" u="none" strike="noStrike" cap="none" dirty="0">
              <a:solidFill>
                <a:srgbClr val="000000"/>
              </a:solidFill>
              <a:latin typeface="Arial"/>
              <a:ea typeface="Arial"/>
              <a:cs typeface="Arial"/>
              <a:sym typeface="Arial"/>
            </a:endParaRPr>
          </a:p>
        </p:txBody>
      </p:sp>
      <p:sp>
        <p:nvSpPr>
          <p:cNvPr id="884" name="Google Shape;884;p98"/>
          <p:cNvSpPr/>
          <p:nvPr/>
        </p:nvSpPr>
        <p:spPr>
          <a:xfrm>
            <a:off x="7724350" y="1773200"/>
            <a:ext cx="1075500" cy="490500"/>
          </a:xfrm>
          <a:prstGeom prst="rect">
            <a:avLst/>
          </a:prstGeom>
          <a:solidFill>
            <a:srgbClr val="05BE4D"/>
          </a:solidFill>
          <a:ln>
            <a:noFill/>
          </a:ln>
          <a:effectLst>
            <a:outerShdw blurRad="50800" dist="25400" dir="5400000" algn="t" rotWithShape="0">
              <a:srgbClr val="000000">
                <a:alpha val="20000"/>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Do you use GDPR compliant Pseudonymisation?</a:t>
            </a:r>
            <a:endParaRPr sz="1400" b="0" i="0" u="none" strike="noStrike" cap="none" dirty="0">
              <a:solidFill>
                <a:srgbClr val="000000"/>
              </a:solidFill>
              <a:latin typeface="Arial"/>
              <a:ea typeface="Arial"/>
              <a:cs typeface="Arial"/>
              <a:sym typeface="Arial"/>
            </a:endParaRPr>
          </a:p>
        </p:txBody>
      </p:sp>
      <p:sp>
        <p:nvSpPr>
          <p:cNvPr id="914" name="Google Shape;914;p98"/>
          <p:cNvSpPr/>
          <p:nvPr/>
        </p:nvSpPr>
        <p:spPr>
          <a:xfrm>
            <a:off x="7973513" y="3161252"/>
            <a:ext cx="532800" cy="532800"/>
          </a:xfrm>
          <a:prstGeom prst="ellipse">
            <a:avLst/>
          </a:prstGeom>
          <a:solidFill>
            <a:schemeClr val="lt1">
              <a:alpha val="20000"/>
            </a:schemeClr>
          </a:solidFill>
          <a:ln w="9525" cap="flat" cmpd="sng">
            <a:solidFill>
              <a:srgbClr val="E5E5E5">
                <a:alpha val="694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89" name="Google Shape;889;p98"/>
          <p:cNvSpPr/>
          <p:nvPr/>
        </p:nvSpPr>
        <p:spPr>
          <a:xfrm>
            <a:off x="8039929" y="3226506"/>
            <a:ext cx="399900" cy="399900"/>
          </a:xfrm>
          <a:prstGeom prst="ellipse">
            <a:avLst/>
          </a:prstGeom>
          <a:solidFill>
            <a:schemeClr val="lt1"/>
          </a:solidFill>
          <a:ln>
            <a:noFill/>
          </a:ln>
          <a:effectLst>
            <a:outerShdw blurRad="1270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dirty="0"/>
              <a:t>            </a:t>
            </a:r>
            <a:endParaRPr sz="1400" b="0" i="0" u="none" strike="noStrike" cap="none" dirty="0">
              <a:solidFill>
                <a:srgbClr val="000000"/>
              </a:solidFill>
              <a:latin typeface="Arial"/>
              <a:ea typeface="Arial"/>
              <a:cs typeface="Arial"/>
              <a:sym typeface="Arial"/>
            </a:endParaRPr>
          </a:p>
        </p:txBody>
      </p:sp>
      <p:grpSp>
        <p:nvGrpSpPr>
          <p:cNvPr id="915" name="Google Shape;915;p98"/>
          <p:cNvGrpSpPr/>
          <p:nvPr/>
        </p:nvGrpSpPr>
        <p:grpSpPr>
          <a:xfrm>
            <a:off x="8145435" y="3331801"/>
            <a:ext cx="189788" cy="189788"/>
            <a:chOff x="5562601" y="3617914"/>
            <a:chExt cx="346075" cy="346075"/>
          </a:xfrm>
        </p:grpSpPr>
        <p:cxnSp>
          <p:nvCxnSpPr>
            <p:cNvPr id="916" name="Google Shape;916;p98"/>
            <p:cNvCxnSpPr/>
            <p:nvPr/>
          </p:nvCxnSpPr>
          <p:spPr>
            <a:xfrm rot="10800000" flipH="1">
              <a:off x="5826126" y="3617964"/>
              <a:ext cx="82500" cy="82500"/>
            </a:xfrm>
            <a:prstGeom prst="straightConnector1">
              <a:avLst/>
            </a:prstGeom>
            <a:noFill/>
            <a:ln w="9525" cap="rnd" cmpd="sng">
              <a:solidFill>
                <a:srgbClr val="777BBF"/>
              </a:solidFill>
              <a:prstDash val="solid"/>
              <a:round/>
              <a:headEnd type="none" w="sm" len="sm"/>
              <a:tailEnd type="none" w="sm" len="sm"/>
            </a:ln>
          </p:spPr>
        </p:cxnSp>
        <p:cxnSp>
          <p:nvCxnSpPr>
            <p:cNvPr id="917" name="Google Shape;917;p98"/>
            <p:cNvCxnSpPr/>
            <p:nvPr/>
          </p:nvCxnSpPr>
          <p:spPr>
            <a:xfrm rot="10800000" flipH="1">
              <a:off x="5562601" y="3879989"/>
              <a:ext cx="82500" cy="84000"/>
            </a:xfrm>
            <a:prstGeom prst="straightConnector1">
              <a:avLst/>
            </a:prstGeom>
            <a:noFill/>
            <a:ln w="9525" cap="rnd" cmpd="sng">
              <a:solidFill>
                <a:srgbClr val="777BBF"/>
              </a:solidFill>
              <a:prstDash val="solid"/>
              <a:round/>
              <a:headEnd type="none" w="sm" len="sm"/>
              <a:tailEnd type="none" w="sm" len="sm"/>
            </a:ln>
          </p:spPr>
        </p:cxnSp>
        <p:sp>
          <p:nvSpPr>
            <p:cNvPr id="918" name="Google Shape;918;p98"/>
            <p:cNvSpPr/>
            <p:nvPr/>
          </p:nvSpPr>
          <p:spPr>
            <a:xfrm>
              <a:off x="5562601" y="3887789"/>
              <a:ext cx="74613" cy="76200"/>
            </a:xfrm>
            <a:custGeom>
              <a:avLst/>
              <a:gdLst/>
              <a:ahLst/>
              <a:cxnLst/>
              <a:rect l="l" t="t" r="r" b="b"/>
              <a:pathLst>
                <a:path w="47" h="48" extrusionOk="0">
                  <a:moveTo>
                    <a:pt x="47" y="48"/>
                  </a:moveTo>
                  <a:lnTo>
                    <a:pt x="0" y="48"/>
                  </a:lnTo>
                  <a:lnTo>
                    <a:pt x="0"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19" name="Google Shape;919;p98"/>
            <p:cNvSpPr/>
            <p:nvPr/>
          </p:nvSpPr>
          <p:spPr>
            <a:xfrm>
              <a:off x="5832476" y="3617914"/>
              <a:ext cx="76200" cy="74613"/>
            </a:xfrm>
            <a:custGeom>
              <a:avLst/>
              <a:gdLst/>
              <a:ahLst/>
              <a:cxnLst/>
              <a:rect l="l" t="t" r="r" b="b"/>
              <a:pathLst>
                <a:path w="48" h="47" extrusionOk="0">
                  <a:moveTo>
                    <a:pt x="48" y="47"/>
                  </a:moveTo>
                  <a:lnTo>
                    <a:pt x="48" y="0"/>
                  </a:lnTo>
                  <a:lnTo>
                    <a:pt x="0"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920" name="Google Shape;920;p98"/>
            <p:cNvCxnSpPr/>
            <p:nvPr/>
          </p:nvCxnSpPr>
          <p:spPr>
            <a:xfrm>
              <a:off x="5826126" y="3879851"/>
              <a:ext cx="82500" cy="84000"/>
            </a:xfrm>
            <a:prstGeom prst="straightConnector1">
              <a:avLst/>
            </a:prstGeom>
            <a:noFill/>
            <a:ln w="9525" cap="rnd" cmpd="sng">
              <a:solidFill>
                <a:srgbClr val="777BBF"/>
              </a:solidFill>
              <a:prstDash val="solid"/>
              <a:round/>
              <a:headEnd type="none" w="sm" len="sm"/>
              <a:tailEnd type="none" w="sm" len="sm"/>
            </a:ln>
          </p:spPr>
        </p:cxnSp>
        <p:cxnSp>
          <p:nvCxnSpPr>
            <p:cNvPr id="921" name="Google Shape;921;p98"/>
            <p:cNvCxnSpPr/>
            <p:nvPr/>
          </p:nvCxnSpPr>
          <p:spPr>
            <a:xfrm>
              <a:off x="5562601" y="3617914"/>
              <a:ext cx="82500" cy="82500"/>
            </a:xfrm>
            <a:prstGeom prst="straightConnector1">
              <a:avLst/>
            </a:prstGeom>
            <a:noFill/>
            <a:ln w="9525" cap="rnd" cmpd="sng">
              <a:solidFill>
                <a:srgbClr val="777BBF"/>
              </a:solidFill>
              <a:prstDash val="solid"/>
              <a:round/>
              <a:headEnd type="none" w="sm" len="sm"/>
              <a:tailEnd type="none" w="sm" len="sm"/>
            </a:ln>
          </p:spPr>
        </p:cxnSp>
        <p:sp>
          <p:nvSpPr>
            <p:cNvPr id="922" name="Google Shape;922;p98"/>
            <p:cNvSpPr/>
            <p:nvPr/>
          </p:nvSpPr>
          <p:spPr>
            <a:xfrm>
              <a:off x="5562601" y="3617914"/>
              <a:ext cx="74613" cy="74613"/>
            </a:xfrm>
            <a:custGeom>
              <a:avLst/>
              <a:gdLst/>
              <a:ahLst/>
              <a:cxnLst/>
              <a:rect l="l" t="t" r="r" b="b"/>
              <a:pathLst>
                <a:path w="47" h="47" extrusionOk="0">
                  <a:moveTo>
                    <a:pt x="0" y="47"/>
                  </a:moveTo>
                  <a:lnTo>
                    <a:pt x="0" y="0"/>
                  </a:lnTo>
                  <a:lnTo>
                    <a:pt x="47"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23" name="Google Shape;923;p98"/>
            <p:cNvSpPr/>
            <p:nvPr/>
          </p:nvSpPr>
          <p:spPr>
            <a:xfrm>
              <a:off x="5832476" y="3887789"/>
              <a:ext cx="76200" cy="76200"/>
            </a:xfrm>
            <a:custGeom>
              <a:avLst/>
              <a:gdLst/>
              <a:ahLst/>
              <a:cxnLst/>
              <a:rect l="l" t="t" r="r" b="b"/>
              <a:pathLst>
                <a:path w="48" h="48" extrusionOk="0">
                  <a:moveTo>
                    <a:pt x="0" y="48"/>
                  </a:moveTo>
                  <a:lnTo>
                    <a:pt x="48" y="48"/>
                  </a:lnTo>
                  <a:lnTo>
                    <a:pt x="48" y="0"/>
                  </a:lnTo>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24" name="Google Shape;924;p98"/>
            <p:cNvSpPr/>
            <p:nvPr/>
          </p:nvSpPr>
          <p:spPr>
            <a:xfrm>
              <a:off x="5691188" y="3662364"/>
              <a:ext cx="88800" cy="90600"/>
            </a:xfrm>
            <a:prstGeom prst="ellipse">
              <a:avLst/>
            </a:pr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25" name="Google Shape;925;p98"/>
            <p:cNvSpPr/>
            <p:nvPr/>
          </p:nvSpPr>
          <p:spPr>
            <a:xfrm>
              <a:off x="5667376" y="3783014"/>
              <a:ext cx="136525" cy="150813"/>
            </a:xfrm>
            <a:custGeom>
              <a:avLst/>
              <a:gdLst/>
              <a:ahLst/>
              <a:cxnLst/>
              <a:rect l="l" t="t" r="r" b="b"/>
              <a:pathLst>
                <a:path w="36" h="40" extrusionOk="0">
                  <a:moveTo>
                    <a:pt x="36" y="0"/>
                  </a:moveTo>
                  <a:cubicBezTo>
                    <a:pt x="0" y="0"/>
                    <a:pt x="0" y="0"/>
                    <a:pt x="0" y="0"/>
                  </a:cubicBezTo>
                  <a:cubicBezTo>
                    <a:pt x="0" y="8"/>
                    <a:pt x="4" y="20"/>
                    <a:pt x="12" y="23"/>
                  </a:cubicBezTo>
                  <a:cubicBezTo>
                    <a:pt x="12" y="40"/>
                    <a:pt x="12" y="40"/>
                    <a:pt x="12" y="40"/>
                  </a:cubicBezTo>
                  <a:cubicBezTo>
                    <a:pt x="24" y="40"/>
                    <a:pt x="24" y="40"/>
                    <a:pt x="24" y="40"/>
                  </a:cubicBezTo>
                  <a:cubicBezTo>
                    <a:pt x="24" y="23"/>
                    <a:pt x="24" y="23"/>
                    <a:pt x="24" y="23"/>
                  </a:cubicBezTo>
                  <a:cubicBezTo>
                    <a:pt x="32" y="20"/>
                    <a:pt x="36" y="8"/>
                    <a:pt x="36" y="0"/>
                  </a:cubicBezTo>
                  <a:close/>
                </a:path>
              </a:pathLst>
            </a:custGeom>
            <a:noFill/>
            <a:ln w="9525" cap="rnd" cmpd="sng">
              <a:solidFill>
                <a:srgbClr val="777B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926" name="Google Shape;926;p98"/>
          <p:cNvSpPr/>
          <p:nvPr/>
        </p:nvSpPr>
        <p:spPr>
          <a:xfrm>
            <a:off x="6873852" y="2360736"/>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cxnSp>
        <p:nvCxnSpPr>
          <p:cNvPr id="927" name="Google Shape;927;p98"/>
          <p:cNvCxnSpPr/>
          <p:nvPr/>
        </p:nvCxnSpPr>
        <p:spPr>
          <a:xfrm rot="10800000" flipH="1">
            <a:off x="5102724" y="2034045"/>
            <a:ext cx="180000" cy="2700"/>
          </a:xfrm>
          <a:prstGeom prst="straightConnector1">
            <a:avLst/>
          </a:prstGeom>
          <a:noFill/>
          <a:ln w="12700" cap="flat" cmpd="sng">
            <a:solidFill>
              <a:schemeClr val="accent6"/>
            </a:solidFill>
            <a:prstDash val="solid"/>
            <a:round/>
            <a:headEnd type="none" w="sm" len="sm"/>
            <a:tailEnd type="triangle" w="sm" len="sm"/>
          </a:ln>
        </p:spPr>
      </p:cxnSp>
      <p:sp>
        <p:nvSpPr>
          <p:cNvPr id="928" name="Google Shape;928;p98"/>
          <p:cNvSpPr/>
          <p:nvPr/>
        </p:nvSpPr>
        <p:spPr>
          <a:xfrm>
            <a:off x="6876106" y="3114732"/>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cxnSp>
        <p:nvCxnSpPr>
          <p:cNvPr id="929" name="Google Shape;929;p98"/>
          <p:cNvCxnSpPr>
            <a:stCxn id="930" idx="1"/>
            <a:endCxn id="833" idx="1"/>
          </p:cNvCxnSpPr>
          <p:nvPr/>
        </p:nvCxnSpPr>
        <p:spPr>
          <a:xfrm flipH="1">
            <a:off x="536098" y="828820"/>
            <a:ext cx="264300" cy="654900"/>
          </a:xfrm>
          <a:prstGeom prst="bentConnector3">
            <a:avLst>
              <a:gd name="adj1" fmla="val 184281"/>
            </a:avLst>
          </a:prstGeom>
          <a:noFill/>
          <a:ln w="12700" cap="flat" cmpd="sng">
            <a:solidFill>
              <a:srgbClr val="666666"/>
            </a:solidFill>
            <a:prstDash val="solid"/>
            <a:round/>
            <a:headEnd type="none" w="sm" len="sm"/>
            <a:tailEnd type="triangle" w="sm" len="sm"/>
          </a:ln>
        </p:spPr>
      </p:cxnSp>
      <p:sp>
        <p:nvSpPr>
          <p:cNvPr id="930" name="Google Shape;930;p98"/>
          <p:cNvSpPr/>
          <p:nvPr/>
        </p:nvSpPr>
        <p:spPr>
          <a:xfrm>
            <a:off x="800398" y="721420"/>
            <a:ext cx="1541700" cy="214800"/>
          </a:xfrm>
          <a:prstGeom prst="roundRect">
            <a:avLst>
              <a:gd name="adj" fmla="val 50000"/>
            </a:avLst>
          </a:prstGeom>
          <a:gradFill>
            <a:gsLst>
              <a:gs pos="0">
                <a:schemeClr val="dk2"/>
              </a:gs>
              <a:gs pos="66000">
                <a:schemeClr val="dk2"/>
              </a:gs>
              <a:gs pos="98000">
                <a:srgbClr val="777BBF"/>
              </a:gs>
              <a:gs pos="100000">
                <a:srgbClr val="777BBF"/>
              </a:gs>
            </a:gsLst>
            <a:lin ang="16200038" scaled="0"/>
          </a:gradFill>
          <a:ln>
            <a:noFill/>
          </a:ln>
          <a:effectLst>
            <a:outerShdw blurRad="50800" dist="25400" dir="5400000" algn="t"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INTENDED PROCESSING</a:t>
            </a:r>
            <a:endParaRPr sz="800" b="1" i="0" u="none" strike="noStrike" cap="none" dirty="0">
              <a:solidFill>
                <a:srgbClr val="FFFFFF"/>
              </a:solidFill>
              <a:latin typeface="Arial"/>
              <a:ea typeface="Arial"/>
              <a:cs typeface="Arial"/>
              <a:sym typeface="Arial"/>
            </a:endParaRPr>
          </a:p>
        </p:txBody>
      </p:sp>
      <p:cxnSp>
        <p:nvCxnSpPr>
          <p:cNvPr id="931" name="Google Shape;931;p98"/>
          <p:cNvCxnSpPr/>
          <p:nvPr/>
        </p:nvCxnSpPr>
        <p:spPr>
          <a:xfrm>
            <a:off x="3861077" y="2056565"/>
            <a:ext cx="446100" cy="600"/>
          </a:xfrm>
          <a:prstGeom prst="straightConnector1">
            <a:avLst/>
          </a:prstGeom>
          <a:noFill/>
          <a:ln w="12700" cap="flat" cmpd="sng">
            <a:solidFill>
              <a:srgbClr val="FF0000"/>
            </a:solidFill>
            <a:prstDash val="solid"/>
            <a:round/>
            <a:headEnd type="none" w="sm" len="sm"/>
            <a:tailEnd type="triangle" w="sm" len="sm"/>
          </a:ln>
        </p:spPr>
      </p:cxnSp>
      <p:sp>
        <p:nvSpPr>
          <p:cNvPr id="932" name="Google Shape;932;p98"/>
          <p:cNvSpPr/>
          <p:nvPr/>
        </p:nvSpPr>
        <p:spPr>
          <a:xfrm>
            <a:off x="3971618" y="1974871"/>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33" name="Google Shape;933;p98"/>
          <p:cNvSpPr/>
          <p:nvPr/>
        </p:nvSpPr>
        <p:spPr>
          <a:xfrm>
            <a:off x="3406771" y="2791325"/>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cxnSp>
        <p:nvCxnSpPr>
          <p:cNvPr id="934" name="Google Shape;934;p98"/>
          <p:cNvCxnSpPr/>
          <p:nvPr/>
        </p:nvCxnSpPr>
        <p:spPr>
          <a:xfrm rot="10800000" flipH="1">
            <a:off x="2581682" y="2078345"/>
            <a:ext cx="68700" cy="1500"/>
          </a:xfrm>
          <a:prstGeom prst="straightConnector1">
            <a:avLst/>
          </a:prstGeom>
          <a:noFill/>
          <a:ln w="12700" cap="flat" cmpd="sng">
            <a:solidFill>
              <a:srgbClr val="FF0000"/>
            </a:solidFill>
            <a:prstDash val="solid"/>
            <a:round/>
            <a:headEnd type="none" w="sm" len="sm"/>
            <a:tailEnd type="triangle" w="sm" len="sm"/>
          </a:ln>
        </p:spPr>
      </p:cxnSp>
      <p:cxnSp>
        <p:nvCxnSpPr>
          <p:cNvPr id="935" name="Google Shape;935;p98"/>
          <p:cNvCxnSpPr>
            <a:stCxn id="826" idx="0"/>
          </p:cNvCxnSpPr>
          <p:nvPr/>
        </p:nvCxnSpPr>
        <p:spPr>
          <a:xfrm rot="10800000">
            <a:off x="2854679" y="2098813"/>
            <a:ext cx="12000" cy="2673000"/>
          </a:xfrm>
          <a:prstGeom prst="straightConnector1">
            <a:avLst/>
          </a:prstGeom>
          <a:noFill/>
          <a:ln w="12700" cap="flat" cmpd="sng">
            <a:solidFill>
              <a:schemeClr val="accent1"/>
            </a:solidFill>
            <a:prstDash val="solid"/>
            <a:round/>
            <a:headEnd type="none" w="sm" len="sm"/>
            <a:tailEnd type="triangle" w="sm" len="sm"/>
          </a:ln>
        </p:spPr>
      </p:cxnSp>
      <p:sp>
        <p:nvSpPr>
          <p:cNvPr id="936" name="Google Shape;936;p98"/>
          <p:cNvSpPr/>
          <p:nvPr/>
        </p:nvSpPr>
        <p:spPr>
          <a:xfrm>
            <a:off x="2775405" y="3259156"/>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sp>
        <p:nvSpPr>
          <p:cNvPr id="899" name="Google Shape;899;p98"/>
          <p:cNvSpPr/>
          <p:nvPr/>
        </p:nvSpPr>
        <p:spPr>
          <a:xfrm>
            <a:off x="3704369" y="4814193"/>
            <a:ext cx="431400" cy="183000"/>
          </a:xfrm>
          <a:prstGeom prst="rect">
            <a:avLst/>
          </a:prstGeom>
          <a:solidFill>
            <a:srgbClr val="7F7F7F"/>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End</a:t>
            </a:r>
            <a:endParaRPr sz="1400" b="0" i="0" u="none" strike="noStrike" cap="none" dirty="0">
              <a:solidFill>
                <a:srgbClr val="000000"/>
              </a:solidFill>
              <a:latin typeface="Arial"/>
              <a:ea typeface="Arial"/>
              <a:cs typeface="Arial"/>
              <a:sym typeface="Arial"/>
            </a:endParaRPr>
          </a:p>
        </p:txBody>
      </p:sp>
      <p:sp>
        <p:nvSpPr>
          <p:cNvPr id="937" name="Google Shape;937;p98"/>
          <p:cNvSpPr/>
          <p:nvPr/>
        </p:nvSpPr>
        <p:spPr>
          <a:xfrm>
            <a:off x="2590407" y="729534"/>
            <a:ext cx="474300" cy="201000"/>
          </a:xfrm>
          <a:prstGeom prst="rect">
            <a:avLst/>
          </a:prstGeom>
          <a:solidFill>
            <a:srgbClr val="7F7F7F"/>
          </a:solidFill>
          <a:ln>
            <a:noFill/>
          </a:ln>
          <a:effectLst>
            <a:outerShdw blurRad="50800" dist="25400" dir="5400000" algn="t" rotWithShape="0">
              <a:srgbClr val="000000">
                <a:alpha val="2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 sz="800" b="1" i="0" u="none" strike="noStrike" cap="none" dirty="0">
                <a:solidFill>
                  <a:srgbClr val="FFFFFF"/>
                </a:solidFill>
                <a:latin typeface="Arial"/>
                <a:ea typeface="Arial"/>
                <a:cs typeface="Arial"/>
                <a:sym typeface="Arial"/>
              </a:rPr>
              <a:t>START</a:t>
            </a:r>
            <a:endParaRPr sz="1400" b="0" i="0" u="none" strike="noStrike" cap="none" dirty="0">
              <a:solidFill>
                <a:srgbClr val="000000"/>
              </a:solidFill>
              <a:latin typeface="Arial"/>
              <a:ea typeface="Arial"/>
              <a:cs typeface="Arial"/>
              <a:sym typeface="Arial"/>
            </a:endParaRPr>
          </a:p>
        </p:txBody>
      </p:sp>
      <p:cxnSp>
        <p:nvCxnSpPr>
          <p:cNvPr id="938" name="Google Shape;938;p98"/>
          <p:cNvCxnSpPr>
            <a:stCxn id="937" idx="1"/>
            <a:endCxn id="930" idx="3"/>
          </p:cNvCxnSpPr>
          <p:nvPr/>
        </p:nvCxnSpPr>
        <p:spPr>
          <a:xfrm rot="10800000">
            <a:off x="2342007" y="828834"/>
            <a:ext cx="248400" cy="1200"/>
          </a:xfrm>
          <a:prstGeom prst="straightConnector1">
            <a:avLst/>
          </a:prstGeom>
          <a:noFill/>
          <a:ln w="12700" cap="flat" cmpd="sng">
            <a:solidFill>
              <a:srgbClr val="666666"/>
            </a:solidFill>
            <a:prstDash val="solid"/>
            <a:round/>
            <a:headEnd type="none" w="sm" len="sm"/>
            <a:tailEnd type="triangle" w="sm" len="sm"/>
          </a:ln>
        </p:spPr>
      </p:cxnSp>
      <p:sp>
        <p:nvSpPr>
          <p:cNvPr id="939" name="Google Shape;939;p98"/>
          <p:cNvSpPr/>
          <p:nvPr/>
        </p:nvSpPr>
        <p:spPr>
          <a:xfrm>
            <a:off x="2085303" y="2299462"/>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sp>
        <p:nvSpPr>
          <p:cNvPr id="940" name="Google Shape;940;p98"/>
          <p:cNvSpPr/>
          <p:nvPr/>
        </p:nvSpPr>
        <p:spPr>
          <a:xfrm>
            <a:off x="2089389" y="1689562"/>
            <a:ext cx="178500" cy="1785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grpSp>
        <p:nvGrpSpPr>
          <p:cNvPr id="941" name="Google Shape;941;p98"/>
          <p:cNvGrpSpPr/>
          <p:nvPr/>
        </p:nvGrpSpPr>
        <p:grpSpPr>
          <a:xfrm>
            <a:off x="3259264" y="841800"/>
            <a:ext cx="829761" cy="482478"/>
            <a:chOff x="4583628" y="3243638"/>
            <a:chExt cx="850688" cy="494646"/>
          </a:xfrm>
        </p:grpSpPr>
        <p:sp>
          <p:nvSpPr>
            <p:cNvPr id="942" name="Google Shape;942;p98"/>
            <p:cNvSpPr/>
            <p:nvPr/>
          </p:nvSpPr>
          <p:spPr>
            <a:xfrm>
              <a:off x="4588957" y="3248171"/>
              <a:ext cx="183000" cy="183000"/>
            </a:xfrm>
            <a:prstGeom prst="ellipse">
              <a:avLst/>
            </a:prstGeom>
            <a:solidFill>
              <a:srgbClr val="00BD4D"/>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Y</a:t>
              </a:r>
              <a:endParaRPr sz="700" b="1" i="0" u="none" strike="noStrike" cap="none" dirty="0">
                <a:solidFill>
                  <a:srgbClr val="FFFFFF"/>
                </a:solidFill>
                <a:latin typeface="Arial"/>
                <a:ea typeface="Arial"/>
                <a:cs typeface="Arial"/>
                <a:sym typeface="Arial"/>
              </a:endParaRPr>
            </a:p>
          </p:txBody>
        </p:sp>
        <p:sp>
          <p:nvSpPr>
            <p:cNvPr id="943" name="Google Shape;943;p98"/>
            <p:cNvSpPr/>
            <p:nvPr/>
          </p:nvSpPr>
          <p:spPr>
            <a:xfrm>
              <a:off x="4583628" y="3551761"/>
              <a:ext cx="183000" cy="1830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44" name="Google Shape;944;p98"/>
            <p:cNvSpPr txBox="1"/>
            <p:nvPr/>
          </p:nvSpPr>
          <p:spPr>
            <a:xfrm>
              <a:off x="4740991" y="3243638"/>
              <a:ext cx="6933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i="0" u="none" strike="noStrike" cap="none" dirty="0">
                  <a:solidFill>
                    <a:srgbClr val="000000"/>
                  </a:solidFill>
                  <a:latin typeface="Arial"/>
                  <a:ea typeface="Arial"/>
                  <a:cs typeface="Arial"/>
                  <a:sym typeface="Arial"/>
                </a:rPr>
                <a:t>= YES</a:t>
              </a:r>
              <a:endParaRPr sz="1400" b="0" i="0" u="none" strike="noStrike" cap="none" dirty="0">
                <a:solidFill>
                  <a:srgbClr val="000000"/>
                </a:solidFill>
                <a:latin typeface="Arial"/>
                <a:ea typeface="Arial"/>
                <a:cs typeface="Arial"/>
                <a:sym typeface="Arial"/>
              </a:endParaRPr>
            </a:p>
          </p:txBody>
        </p:sp>
        <p:sp>
          <p:nvSpPr>
            <p:cNvPr id="945" name="Google Shape;945;p98"/>
            <p:cNvSpPr txBox="1"/>
            <p:nvPr/>
          </p:nvSpPr>
          <p:spPr>
            <a:xfrm>
              <a:off x="4766516" y="3538184"/>
              <a:ext cx="667800" cy="2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00" b="1" i="0" u="none" strike="noStrike" cap="none" dirty="0">
                  <a:solidFill>
                    <a:srgbClr val="000000"/>
                  </a:solidFill>
                  <a:latin typeface="Arial"/>
                  <a:ea typeface="Arial"/>
                  <a:cs typeface="Arial"/>
                  <a:sym typeface="Arial"/>
                </a:rPr>
                <a:t>= NO</a:t>
              </a:r>
              <a:endParaRPr sz="1400" b="0" i="0" u="none" strike="noStrike" cap="none" dirty="0">
                <a:solidFill>
                  <a:srgbClr val="000000"/>
                </a:solidFill>
                <a:latin typeface="Arial"/>
                <a:ea typeface="Arial"/>
                <a:cs typeface="Arial"/>
                <a:sym typeface="Arial"/>
              </a:endParaRPr>
            </a:p>
          </p:txBody>
        </p:sp>
      </p:grpSp>
      <p:sp>
        <p:nvSpPr>
          <p:cNvPr id="946" name="Google Shape;946;p98"/>
          <p:cNvSpPr/>
          <p:nvPr/>
        </p:nvSpPr>
        <p:spPr>
          <a:xfrm>
            <a:off x="717725" y="625125"/>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1</a:t>
            </a:r>
            <a:endParaRPr sz="700" b="1" i="0" u="none" strike="noStrike" cap="none" dirty="0">
              <a:solidFill>
                <a:srgbClr val="FFFFFF"/>
              </a:solidFill>
              <a:latin typeface="Arial"/>
              <a:ea typeface="Arial"/>
              <a:cs typeface="Arial"/>
              <a:sym typeface="Arial"/>
            </a:endParaRPr>
          </a:p>
        </p:txBody>
      </p:sp>
      <p:sp>
        <p:nvSpPr>
          <p:cNvPr id="947" name="Google Shape;947;p98"/>
          <p:cNvSpPr/>
          <p:nvPr/>
        </p:nvSpPr>
        <p:spPr>
          <a:xfrm>
            <a:off x="553184" y="3553739"/>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2</a:t>
            </a:r>
            <a:endParaRPr sz="700" b="1" i="0" u="none" strike="noStrike" cap="none" dirty="0">
              <a:solidFill>
                <a:srgbClr val="FFFFFF"/>
              </a:solidFill>
              <a:latin typeface="Arial"/>
              <a:ea typeface="Arial"/>
              <a:cs typeface="Arial"/>
              <a:sym typeface="Arial"/>
            </a:endParaRPr>
          </a:p>
        </p:txBody>
      </p:sp>
      <p:sp>
        <p:nvSpPr>
          <p:cNvPr id="948" name="Google Shape;948;p98"/>
          <p:cNvSpPr/>
          <p:nvPr/>
        </p:nvSpPr>
        <p:spPr>
          <a:xfrm>
            <a:off x="1800673" y="3549678"/>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3</a:t>
            </a:r>
            <a:endParaRPr sz="700" b="1" i="0" u="none" strike="noStrike" cap="none" dirty="0">
              <a:solidFill>
                <a:srgbClr val="FFFFFF"/>
              </a:solidFill>
              <a:latin typeface="Arial"/>
              <a:ea typeface="Arial"/>
              <a:cs typeface="Arial"/>
              <a:sym typeface="Arial"/>
            </a:endParaRPr>
          </a:p>
        </p:txBody>
      </p:sp>
      <p:sp>
        <p:nvSpPr>
          <p:cNvPr id="949" name="Google Shape;949;p98"/>
          <p:cNvSpPr/>
          <p:nvPr/>
        </p:nvSpPr>
        <p:spPr>
          <a:xfrm>
            <a:off x="1915377" y="4818794"/>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4</a:t>
            </a:r>
            <a:endParaRPr sz="700" b="1" i="0" u="none" strike="noStrike" cap="none" dirty="0">
              <a:solidFill>
                <a:srgbClr val="FFFFFF"/>
              </a:solidFill>
              <a:latin typeface="Arial"/>
              <a:ea typeface="Arial"/>
              <a:cs typeface="Arial"/>
              <a:sym typeface="Arial"/>
            </a:endParaRPr>
          </a:p>
        </p:txBody>
      </p:sp>
      <p:sp>
        <p:nvSpPr>
          <p:cNvPr id="950" name="Google Shape;950;p98"/>
          <p:cNvSpPr/>
          <p:nvPr/>
        </p:nvSpPr>
        <p:spPr>
          <a:xfrm>
            <a:off x="2526835" y="2676138"/>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4</a:t>
            </a:r>
            <a:endParaRPr sz="700" b="1" i="0" u="none" strike="noStrike" cap="none" dirty="0">
              <a:solidFill>
                <a:srgbClr val="FFFFFF"/>
              </a:solidFill>
              <a:latin typeface="Arial"/>
              <a:ea typeface="Arial"/>
              <a:cs typeface="Arial"/>
              <a:sym typeface="Arial"/>
            </a:endParaRPr>
          </a:p>
        </p:txBody>
      </p:sp>
      <p:sp>
        <p:nvSpPr>
          <p:cNvPr id="951" name="Google Shape;951;p98"/>
          <p:cNvSpPr/>
          <p:nvPr/>
        </p:nvSpPr>
        <p:spPr>
          <a:xfrm>
            <a:off x="3880639" y="2189929"/>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5</a:t>
            </a:r>
            <a:endParaRPr sz="700" b="1" i="0" u="none" strike="noStrike" cap="none" dirty="0">
              <a:solidFill>
                <a:srgbClr val="FFFFFF"/>
              </a:solidFill>
              <a:latin typeface="Arial"/>
              <a:ea typeface="Arial"/>
              <a:cs typeface="Arial"/>
              <a:sym typeface="Arial"/>
            </a:endParaRPr>
          </a:p>
        </p:txBody>
      </p:sp>
      <p:sp>
        <p:nvSpPr>
          <p:cNvPr id="952" name="Google Shape;952;p98"/>
          <p:cNvSpPr/>
          <p:nvPr/>
        </p:nvSpPr>
        <p:spPr>
          <a:xfrm>
            <a:off x="4210856" y="1460804"/>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6</a:t>
            </a:r>
            <a:endParaRPr sz="700" b="1" i="0" u="none" strike="noStrike" cap="none" dirty="0">
              <a:solidFill>
                <a:srgbClr val="FFFFFF"/>
              </a:solidFill>
              <a:latin typeface="Arial"/>
              <a:ea typeface="Arial"/>
              <a:cs typeface="Arial"/>
              <a:sym typeface="Arial"/>
            </a:endParaRPr>
          </a:p>
        </p:txBody>
      </p:sp>
      <p:sp>
        <p:nvSpPr>
          <p:cNvPr id="953" name="Google Shape;953;p98"/>
          <p:cNvSpPr/>
          <p:nvPr/>
        </p:nvSpPr>
        <p:spPr>
          <a:xfrm>
            <a:off x="5639482" y="1033373"/>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7</a:t>
            </a:r>
            <a:endParaRPr sz="700" b="1" i="0" u="none" strike="noStrike" cap="none" dirty="0">
              <a:solidFill>
                <a:srgbClr val="FFFFFF"/>
              </a:solidFill>
              <a:latin typeface="Arial"/>
              <a:ea typeface="Arial"/>
              <a:cs typeface="Arial"/>
              <a:sym typeface="Arial"/>
            </a:endParaRPr>
          </a:p>
        </p:txBody>
      </p:sp>
      <p:sp>
        <p:nvSpPr>
          <p:cNvPr id="954" name="Google Shape;954;p98"/>
          <p:cNvSpPr/>
          <p:nvPr/>
        </p:nvSpPr>
        <p:spPr>
          <a:xfrm>
            <a:off x="6575879" y="3664055"/>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8</a:t>
            </a:r>
            <a:endParaRPr sz="700" b="1" i="0" u="none" strike="noStrike" cap="none" dirty="0">
              <a:solidFill>
                <a:srgbClr val="FFFFFF"/>
              </a:solidFill>
              <a:latin typeface="Arial"/>
              <a:ea typeface="Arial"/>
              <a:cs typeface="Arial"/>
              <a:sym typeface="Arial"/>
            </a:endParaRPr>
          </a:p>
        </p:txBody>
      </p:sp>
      <p:sp>
        <p:nvSpPr>
          <p:cNvPr id="955" name="Google Shape;955;p98"/>
          <p:cNvSpPr/>
          <p:nvPr/>
        </p:nvSpPr>
        <p:spPr>
          <a:xfrm>
            <a:off x="8523172" y="3569456"/>
            <a:ext cx="178500" cy="178500"/>
          </a:xfrm>
          <a:prstGeom prst="ellipse">
            <a:avLst/>
          </a:prstGeom>
          <a:gradFill>
            <a:gsLst>
              <a:gs pos="0">
                <a:srgbClr val="181A33"/>
              </a:gs>
              <a:gs pos="48000">
                <a:srgbClr val="262A54"/>
              </a:gs>
              <a:gs pos="100000">
                <a:srgbClr val="5A62B4"/>
              </a:gs>
            </a:gsLst>
            <a:lin ang="16200038" scaled="0"/>
          </a:gra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9</a:t>
            </a:r>
            <a:endParaRPr sz="1400" b="0" i="0" u="none" strike="noStrike" cap="none" dirty="0">
              <a:solidFill>
                <a:srgbClr val="000000"/>
              </a:solidFill>
              <a:latin typeface="Arial"/>
              <a:ea typeface="Arial"/>
              <a:cs typeface="Arial"/>
              <a:sym typeface="Arial"/>
            </a:endParaRPr>
          </a:p>
        </p:txBody>
      </p:sp>
      <p:cxnSp>
        <p:nvCxnSpPr>
          <p:cNvPr id="956" name="Google Shape;956;p98"/>
          <p:cNvCxnSpPr/>
          <p:nvPr/>
        </p:nvCxnSpPr>
        <p:spPr>
          <a:xfrm>
            <a:off x="2668290" y="2075897"/>
            <a:ext cx="446100" cy="600"/>
          </a:xfrm>
          <a:prstGeom prst="straightConnector1">
            <a:avLst/>
          </a:prstGeom>
          <a:noFill/>
          <a:ln w="12700" cap="flat" cmpd="sng">
            <a:solidFill>
              <a:srgbClr val="666666"/>
            </a:solidFill>
            <a:prstDash val="solid"/>
            <a:round/>
            <a:headEnd type="none" w="sm" len="sm"/>
            <a:tailEnd type="triangle" w="sm" len="sm"/>
          </a:ln>
        </p:spPr>
      </p:cxnSp>
      <p:sp>
        <p:nvSpPr>
          <p:cNvPr id="822" name="Google Shape;822;p98"/>
          <p:cNvSpPr/>
          <p:nvPr/>
        </p:nvSpPr>
        <p:spPr>
          <a:xfrm>
            <a:off x="2650441" y="1989019"/>
            <a:ext cx="178500" cy="178500"/>
          </a:xfrm>
          <a:prstGeom prst="ellipse">
            <a:avLst/>
          </a:prstGeom>
          <a:solidFill>
            <a:schemeClr val="accent6"/>
          </a:solidFill>
          <a:ln w="127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700" b="1" i="0" u="none" strike="noStrike" cap="none" dirty="0">
                <a:solidFill>
                  <a:srgbClr val="FFFFFF"/>
                </a:solidFill>
                <a:latin typeface="Arial"/>
                <a:ea typeface="Arial"/>
                <a:cs typeface="Arial"/>
                <a:sym typeface="Arial"/>
              </a:rPr>
              <a:t>N</a:t>
            </a:r>
            <a:endParaRPr sz="700" b="1" i="0" u="none" strike="noStrike" cap="none" dirty="0">
              <a:solidFill>
                <a:srgbClr val="FFFFFF"/>
              </a:solidFill>
              <a:latin typeface="Arial"/>
              <a:ea typeface="Arial"/>
              <a:cs typeface="Arial"/>
              <a:sym typeface="Arial"/>
            </a:endParaRPr>
          </a:p>
        </p:txBody>
      </p:sp>
      <p:sp>
        <p:nvSpPr>
          <p:cNvPr id="957" name="Google Shape;957;p98"/>
          <p:cNvSpPr txBox="1">
            <a:spLocks noGrp="1"/>
          </p:cNvSpPr>
          <p:nvPr>
            <p:ph type="body" idx="1"/>
          </p:nvPr>
        </p:nvSpPr>
        <p:spPr>
          <a:xfrm>
            <a:off x="201598" y="264130"/>
            <a:ext cx="7581600" cy="49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 sz="1900" dirty="0"/>
              <a:t>Anonymisation: Can You Guarantee No Re-Identification?</a:t>
            </a:r>
            <a:endParaRPr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99"/>
          <p:cNvPicPr preferRelativeResize="0"/>
          <p:nvPr/>
        </p:nvPicPr>
        <p:blipFill rotWithShape="1">
          <a:blip r:embed="rId3">
            <a:alphaModFix/>
          </a:blip>
          <a:srcRect/>
          <a:stretch/>
        </p:blipFill>
        <p:spPr>
          <a:xfrm>
            <a:off x="1588" y="1588"/>
            <a:ext cx="1588" cy="1588"/>
          </a:xfrm>
          <a:prstGeom prst="rect">
            <a:avLst/>
          </a:prstGeom>
          <a:noFill/>
          <a:ln>
            <a:noFill/>
          </a:ln>
        </p:spPr>
      </p:pic>
      <p:pic>
        <p:nvPicPr>
          <p:cNvPr id="963" name="Google Shape;963;p99" descr="A picture containing outdoor, sky, light&#10;&#10;Description automatically generated"/>
          <p:cNvPicPr preferRelativeResize="0"/>
          <p:nvPr/>
        </p:nvPicPr>
        <p:blipFill rotWithShape="1">
          <a:blip r:embed="rId4">
            <a:alphaModFix/>
          </a:blip>
          <a:srcRect l="1256" t="26818" r="2351" b="23724"/>
          <a:stretch/>
        </p:blipFill>
        <p:spPr>
          <a:xfrm>
            <a:off x="188617" y="1036650"/>
            <a:ext cx="8780249" cy="3663185"/>
          </a:xfrm>
          <a:prstGeom prst="rect">
            <a:avLst/>
          </a:prstGeom>
          <a:noFill/>
          <a:ln>
            <a:noFill/>
          </a:ln>
        </p:spPr>
      </p:pic>
      <p:sp>
        <p:nvSpPr>
          <p:cNvPr id="964" name="Google Shape;964;p99"/>
          <p:cNvSpPr/>
          <p:nvPr/>
        </p:nvSpPr>
        <p:spPr>
          <a:xfrm>
            <a:off x="188913" y="1039013"/>
            <a:ext cx="8766175" cy="3663185"/>
          </a:xfrm>
          <a:prstGeom prst="rect">
            <a:avLst/>
          </a:prstGeom>
          <a:solidFill>
            <a:schemeClr val="accent2">
              <a:alpha val="89019"/>
            </a:schemeClr>
          </a:solidFill>
          <a:ln>
            <a:noFill/>
          </a:ln>
          <a:effectLst>
            <a:outerShdw blurRad="596900" dist="330200" dir="2700000" algn="tl" rotWithShape="0">
              <a:srgbClr val="000000">
                <a:alpha val="1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59D3BC"/>
              </a:solidFill>
              <a:latin typeface="Calibri"/>
              <a:ea typeface="Calibri"/>
              <a:cs typeface="Calibri"/>
              <a:sym typeface="Calibri"/>
            </a:endParaRPr>
          </a:p>
        </p:txBody>
      </p:sp>
      <p:sp>
        <p:nvSpPr>
          <p:cNvPr id="965" name="Google Shape;965;p99"/>
          <p:cNvSpPr/>
          <p:nvPr/>
        </p:nvSpPr>
        <p:spPr>
          <a:xfrm>
            <a:off x="366713" y="1599744"/>
            <a:ext cx="8410575" cy="287346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66" name="Google Shape;966;p99"/>
          <p:cNvSpPr txBox="1"/>
          <p:nvPr/>
        </p:nvSpPr>
        <p:spPr>
          <a:xfrm>
            <a:off x="215899" y="285000"/>
            <a:ext cx="8091900" cy="4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1100" b="0" i="0" u="none" strike="noStrike" cap="none" dirty="0">
              <a:solidFill>
                <a:srgbClr val="000000"/>
              </a:solidFill>
              <a:latin typeface="Arial"/>
              <a:ea typeface="Arial"/>
              <a:cs typeface="Arial"/>
              <a:sym typeface="Arial"/>
            </a:endParaRPr>
          </a:p>
        </p:txBody>
      </p:sp>
      <p:sp>
        <p:nvSpPr>
          <p:cNvPr id="967" name="Google Shape;967;p99"/>
          <p:cNvSpPr txBox="1">
            <a:spLocks noGrp="1"/>
          </p:cNvSpPr>
          <p:nvPr>
            <p:ph type="body" idx="1"/>
          </p:nvPr>
        </p:nvSpPr>
        <p:spPr>
          <a:xfrm>
            <a:off x="-12701" y="125674"/>
            <a:ext cx="8318400" cy="471900"/>
          </a:xfrm>
          <a:prstGeom prst="rect">
            <a:avLst/>
          </a:prstGeom>
          <a:noFill/>
          <a:ln>
            <a:noFill/>
          </a:ln>
        </p:spPr>
        <p:txBody>
          <a:bodyPr spcFirstLastPara="1" wrap="square" lIns="68575" tIns="34275" rIns="68575" bIns="34275" anchor="t" anchorCtr="0">
            <a:noAutofit/>
          </a:bodyPr>
          <a:lstStyle/>
          <a:p>
            <a:pPr marL="457200" marR="0" lvl="0" indent="-228600" algn="l" rtl="0">
              <a:lnSpc>
                <a:spcPct val="100000"/>
              </a:lnSpc>
              <a:spcBef>
                <a:spcPts val="1200"/>
              </a:spcBef>
              <a:spcAft>
                <a:spcPts val="0"/>
              </a:spcAft>
              <a:buClr>
                <a:schemeClr val="accent2"/>
              </a:buClr>
              <a:buSzPts val="1800"/>
              <a:buFont typeface="Noto Sans Symbols"/>
              <a:buNone/>
            </a:pPr>
            <a:r>
              <a:rPr lang="en" sz="2000" dirty="0"/>
              <a:t>Demonstrable - </a:t>
            </a:r>
            <a:r>
              <a:rPr lang="en" sz="2000" i="1" dirty="0"/>
              <a:t>Technically Enforced</a:t>
            </a:r>
            <a:r>
              <a:rPr lang="en" sz="2000" dirty="0"/>
              <a:t> - Accountability</a:t>
            </a:r>
            <a:endParaRPr sz="2000" dirty="0"/>
          </a:p>
        </p:txBody>
      </p:sp>
      <p:cxnSp>
        <p:nvCxnSpPr>
          <p:cNvPr id="968" name="Google Shape;968;p99"/>
          <p:cNvCxnSpPr/>
          <p:nvPr/>
        </p:nvCxnSpPr>
        <p:spPr>
          <a:xfrm>
            <a:off x="1324718" y="1451430"/>
            <a:ext cx="5782340" cy="0"/>
          </a:xfrm>
          <a:prstGeom prst="straightConnector1">
            <a:avLst/>
          </a:prstGeom>
          <a:noFill/>
          <a:ln>
            <a:noFill/>
          </a:ln>
        </p:spPr>
      </p:cxnSp>
      <p:sp>
        <p:nvSpPr>
          <p:cNvPr id="969" name="Google Shape;969;p99"/>
          <p:cNvSpPr txBox="1"/>
          <p:nvPr/>
        </p:nvSpPr>
        <p:spPr>
          <a:xfrm>
            <a:off x="634745" y="2098103"/>
            <a:ext cx="4388758" cy="5616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dirty="0">
                <a:solidFill>
                  <a:schemeClr val="lt1"/>
                </a:solidFill>
                <a:latin typeface="Arial"/>
                <a:ea typeface="Arial"/>
                <a:cs typeface="Arial"/>
                <a:sym typeface="Arial"/>
              </a:rPr>
              <a:t>Availability of granular technical privacy controls that </a:t>
            </a:r>
            <a:r>
              <a:rPr lang="en" sz="1050" b="1" i="0" u="none" strike="noStrike" cap="none" dirty="0">
                <a:solidFill>
                  <a:schemeClr val="accent1"/>
                </a:solidFill>
                <a:latin typeface="Arial"/>
                <a:ea typeface="Arial"/>
                <a:cs typeface="Arial"/>
                <a:sym typeface="Arial"/>
              </a:rPr>
              <a:t>protect data when in distributed use</a:t>
            </a:r>
            <a:r>
              <a:rPr lang="en" sz="1050" b="0" i="0" u="none" strike="noStrike" cap="none" dirty="0">
                <a:solidFill>
                  <a:schemeClr val="lt1"/>
                </a:solidFill>
                <a:latin typeface="Arial"/>
                <a:ea typeface="Arial"/>
                <a:cs typeface="Arial"/>
                <a:sym typeface="Arial"/>
              </a:rPr>
              <a:t> by design and by default.</a:t>
            </a:r>
            <a:endParaRPr sz="1400" b="0" i="0" u="none" strike="noStrike" cap="none" dirty="0">
              <a:solidFill>
                <a:srgbClr val="000000"/>
              </a:solidFill>
              <a:latin typeface="Arial"/>
              <a:ea typeface="Arial"/>
              <a:cs typeface="Arial"/>
              <a:sym typeface="Arial"/>
            </a:endParaRPr>
          </a:p>
          <a:p>
            <a:pPr marL="180975" marR="0" lvl="0" indent="-180975" algn="l" rtl="0">
              <a:lnSpc>
                <a:spcPct val="100000"/>
              </a:lnSpc>
              <a:spcBef>
                <a:spcPts val="600"/>
              </a:spcBef>
              <a:spcAft>
                <a:spcPts val="0"/>
              </a:spcAft>
              <a:buClr>
                <a:srgbClr val="00BD4D"/>
              </a:buClr>
              <a:buSzPts val="1300"/>
              <a:buFont typeface="Arial"/>
              <a:buChar char="•"/>
            </a:pPr>
            <a:r>
              <a:rPr lang="en" sz="1050" b="0" i="0" u="none" strike="noStrike" cap="none" dirty="0">
                <a:solidFill>
                  <a:schemeClr val="lt1"/>
                </a:solidFill>
                <a:latin typeface="Arial"/>
                <a:ea typeface="Arial"/>
                <a:cs typeface="Arial"/>
                <a:sym typeface="Arial"/>
              </a:rPr>
              <a:t>This is much more than:</a:t>
            </a:r>
            <a:endParaRPr sz="1400" b="0" i="0" u="none" strike="noStrike" cap="none" dirty="0">
              <a:solidFill>
                <a:srgbClr val="000000"/>
              </a:solidFill>
              <a:latin typeface="Arial"/>
              <a:ea typeface="Arial"/>
              <a:cs typeface="Arial"/>
              <a:sym typeface="Arial"/>
            </a:endParaRPr>
          </a:p>
        </p:txBody>
      </p:sp>
      <p:sp>
        <p:nvSpPr>
          <p:cNvPr id="970" name="Google Shape;970;p99"/>
          <p:cNvSpPr txBox="1"/>
          <p:nvPr/>
        </p:nvSpPr>
        <p:spPr>
          <a:xfrm>
            <a:off x="5455510" y="2098103"/>
            <a:ext cx="1368000" cy="161582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dirty="0">
                <a:solidFill>
                  <a:schemeClr val="lt1"/>
                </a:solidFill>
                <a:latin typeface="Arial"/>
                <a:ea typeface="Arial"/>
                <a:cs typeface="Arial"/>
                <a:sym typeface="Arial"/>
              </a:rPr>
              <a:t>Development of and/or modification of policies, frameworks and organizational controls at a detailed level leveraging technical controls in #1 to enable granular enforcement by design and by default.</a:t>
            </a:r>
            <a:endParaRPr sz="1050" b="0" i="0" u="none" strike="noStrike" cap="none" dirty="0">
              <a:solidFill>
                <a:schemeClr val="lt1"/>
              </a:solidFill>
              <a:latin typeface="Arial"/>
              <a:ea typeface="Arial"/>
              <a:cs typeface="Arial"/>
              <a:sym typeface="Arial"/>
            </a:endParaRPr>
          </a:p>
        </p:txBody>
      </p:sp>
      <p:sp>
        <p:nvSpPr>
          <p:cNvPr id="971" name="Google Shape;971;p99"/>
          <p:cNvSpPr txBox="1"/>
          <p:nvPr/>
        </p:nvSpPr>
        <p:spPr>
          <a:xfrm>
            <a:off x="7125687" y="2098103"/>
            <a:ext cx="1368000" cy="177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dirty="0">
                <a:solidFill>
                  <a:schemeClr val="lt1"/>
                </a:solidFill>
                <a:latin typeface="Arial"/>
                <a:ea typeface="Arial"/>
                <a:cs typeface="Arial"/>
                <a:sym typeface="Arial"/>
              </a:rPr>
              <a:t>Verifiable, auditable and demonstrable proof that the controls in #1 above enforce the policies and framework in #2 above to show certainty and predictability of compliance to customers, partners and regulators.</a:t>
            </a:r>
            <a:endParaRPr sz="1400" b="0" i="0" u="none" strike="noStrike" cap="none" dirty="0">
              <a:solidFill>
                <a:srgbClr val="000000"/>
              </a:solidFill>
              <a:latin typeface="Arial"/>
              <a:ea typeface="Arial"/>
              <a:cs typeface="Arial"/>
              <a:sym typeface="Arial"/>
            </a:endParaRPr>
          </a:p>
        </p:txBody>
      </p:sp>
      <p:grpSp>
        <p:nvGrpSpPr>
          <p:cNvPr id="972" name="Google Shape;972;p99"/>
          <p:cNvGrpSpPr/>
          <p:nvPr/>
        </p:nvGrpSpPr>
        <p:grpSpPr>
          <a:xfrm>
            <a:off x="2621316" y="926208"/>
            <a:ext cx="3901368" cy="371120"/>
            <a:chOff x="2631812" y="1080311"/>
            <a:chExt cx="3901368" cy="371120"/>
          </a:xfrm>
        </p:grpSpPr>
        <p:sp>
          <p:nvSpPr>
            <p:cNvPr id="973" name="Google Shape;973;p99"/>
            <p:cNvSpPr/>
            <p:nvPr/>
          </p:nvSpPr>
          <p:spPr>
            <a:xfrm>
              <a:off x="2631812" y="1081088"/>
              <a:ext cx="139963" cy="109537"/>
            </a:xfrm>
            <a:prstGeom prst="round2SameRect">
              <a:avLst>
                <a:gd name="adj1" fmla="val 50000"/>
                <a:gd name="adj2" fmla="val 0"/>
              </a:avLst>
            </a:prstGeom>
            <a:solidFill>
              <a:srgbClr val="005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74" name="Google Shape;974;p99"/>
            <p:cNvSpPr/>
            <p:nvPr/>
          </p:nvSpPr>
          <p:spPr>
            <a:xfrm>
              <a:off x="6393217" y="1081088"/>
              <a:ext cx="139963" cy="109537"/>
            </a:xfrm>
            <a:prstGeom prst="round2SameRect">
              <a:avLst>
                <a:gd name="adj1" fmla="val 50000"/>
                <a:gd name="adj2" fmla="val 0"/>
              </a:avLst>
            </a:prstGeom>
            <a:solidFill>
              <a:srgbClr val="005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75" name="Google Shape;975;p99"/>
            <p:cNvSpPr/>
            <p:nvPr/>
          </p:nvSpPr>
          <p:spPr>
            <a:xfrm>
              <a:off x="2698188" y="1080311"/>
              <a:ext cx="3768617" cy="371120"/>
            </a:xfrm>
            <a:prstGeom prst="round2SameRect">
              <a:avLst>
                <a:gd name="adj1" fmla="val 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cxnSp>
        <p:nvCxnSpPr>
          <p:cNvPr id="976" name="Google Shape;976;p99"/>
          <p:cNvCxnSpPr/>
          <p:nvPr/>
        </p:nvCxnSpPr>
        <p:spPr>
          <a:xfrm rot="10800000">
            <a:off x="6974598" y="2131059"/>
            <a:ext cx="0" cy="2081229"/>
          </a:xfrm>
          <a:prstGeom prst="straightConnector1">
            <a:avLst/>
          </a:prstGeom>
          <a:noFill/>
          <a:ln w="9525" cap="flat" cmpd="sng">
            <a:solidFill>
              <a:srgbClr val="D8D8D8"/>
            </a:solidFill>
            <a:prstDash val="lgDash"/>
            <a:round/>
            <a:headEnd type="none" w="sm" len="sm"/>
            <a:tailEnd type="none" w="sm" len="sm"/>
          </a:ln>
        </p:spPr>
      </p:cxnSp>
      <p:cxnSp>
        <p:nvCxnSpPr>
          <p:cNvPr id="977" name="Google Shape;977;p99"/>
          <p:cNvCxnSpPr/>
          <p:nvPr/>
        </p:nvCxnSpPr>
        <p:spPr>
          <a:xfrm rot="10800000">
            <a:off x="5325680" y="2131059"/>
            <a:ext cx="0" cy="2081229"/>
          </a:xfrm>
          <a:prstGeom prst="straightConnector1">
            <a:avLst/>
          </a:prstGeom>
          <a:noFill/>
          <a:ln w="9525" cap="flat" cmpd="sng">
            <a:solidFill>
              <a:srgbClr val="D8D8D8"/>
            </a:solidFill>
            <a:prstDash val="lgDash"/>
            <a:round/>
            <a:headEnd type="none" w="sm" len="sm"/>
            <a:tailEnd type="none" w="sm" len="sm"/>
          </a:ln>
        </p:spPr>
      </p:cxnSp>
      <p:sp>
        <p:nvSpPr>
          <p:cNvPr id="978" name="Google Shape;978;p99"/>
          <p:cNvSpPr txBox="1"/>
          <p:nvPr/>
        </p:nvSpPr>
        <p:spPr>
          <a:xfrm>
            <a:off x="631490" y="3391551"/>
            <a:ext cx="4496100" cy="96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rPr>
              <a:t>Pseudonymisation </a:t>
            </a:r>
            <a:r>
              <a:rPr lang="en" sz="1050" b="1" i="1" u="none" strike="noStrike" cap="none" dirty="0">
                <a:solidFill>
                  <a:schemeClr val="accent1"/>
                </a:solidFill>
                <a:latin typeface="Arial"/>
                <a:ea typeface="Arial"/>
                <a:cs typeface="Arial"/>
                <a:sym typeface="Arial"/>
              </a:rPr>
              <a:t>as newly defined in Section 4(5) of the GDPR </a:t>
            </a:r>
            <a:r>
              <a:rPr lang="en" sz="1050" b="1" i="0" u="none" strike="noStrike" cap="none" dirty="0">
                <a:solidFill>
                  <a:schemeClr val="lt1"/>
                </a:solidFill>
              </a:rPr>
              <a:t>requires the separation of the </a:t>
            </a:r>
            <a:r>
              <a:rPr lang="en" sz="1050" b="1" i="0" u="sng" strike="noStrike" cap="none" dirty="0">
                <a:solidFill>
                  <a:schemeClr val="lt1"/>
                </a:solidFill>
              </a:rPr>
              <a:t>information value </a:t>
            </a:r>
            <a:r>
              <a:rPr lang="en" sz="1050" b="1" i="0" u="none" strike="noStrike" cap="none" dirty="0">
                <a:solidFill>
                  <a:schemeClr val="lt1"/>
                </a:solidFill>
              </a:rPr>
              <a:t>derived from processing activities from the ability </a:t>
            </a:r>
            <a:r>
              <a:rPr lang="en" sz="1050" b="1" i="0" u="sng" strike="noStrike" cap="none" dirty="0">
                <a:solidFill>
                  <a:schemeClr val="lt1"/>
                </a:solidFill>
              </a:rPr>
              <a:t>to re-identify data subjects</a:t>
            </a:r>
            <a:endParaRPr sz="1050" b="1" u="sng" dirty="0">
              <a:solidFill>
                <a:schemeClr val="lt1"/>
              </a:solidFill>
            </a:endParaRPr>
          </a:p>
          <a:p>
            <a:pPr marL="0" marR="0" lvl="0" indent="0" algn="l" rtl="0">
              <a:lnSpc>
                <a:spcPct val="100000"/>
              </a:lnSpc>
              <a:spcBef>
                <a:spcPts val="0"/>
              </a:spcBef>
              <a:spcAft>
                <a:spcPts val="0"/>
              </a:spcAft>
              <a:buClr>
                <a:srgbClr val="000000"/>
              </a:buClr>
              <a:buSzPts val="1050"/>
              <a:buFont typeface="Arial"/>
              <a:buNone/>
            </a:pPr>
            <a:r>
              <a:rPr lang="en" sz="1050" b="1" i="0" u="sng" strike="noStrike" cap="none" dirty="0">
                <a:solidFill>
                  <a:schemeClr val="lt1"/>
                </a:solidFill>
              </a:rPr>
              <a:t>using direct or indirect identifiers</a:t>
            </a:r>
            <a:r>
              <a:rPr lang="en" sz="1050" b="1" i="0" u="none" strike="noStrike" cap="none" dirty="0">
                <a:solidFill>
                  <a:schemeClr val="lt1"/>
                </a:solidFill>
              </a:rPr>
              <a:t>. The definition also requires that re-identification can only occur via access to separately stored “Additional information” in support of authorized purposes.</a:t>
            </a:r>
            <a:endParaRPr sz="1400" b="1" i="0" u="none" strike="noStrike" cap="none" dirty="0">
              <a:solidFill>
                <a:srgbClr val="000000"/>
              </a:solidFill>
            </a:endParaRPr>
          </a:p>
        </p:txBody>
      </p:sp>
      <p:sp>
        <p:nvSpPr>
          <p:cNvPr id="979" name="Google Shape;979;p99"/>
          <p:cNvSpPr/>
          <p:nvPr/>
        </p:nvSpPr>
        <p:spPr>
          <a:xfrm>
            <a:off x="2476310" y="1488011"/>
            <a:ext cx="126900" cy="1050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80" name="Google Shape;980;p99"/>
          <p:cNvSpPr/>
          <p:nvPr/>
        </p:nvSpPr>
        <p:spPr>
          <a:xfrm>
            <a:off x="2539745" y="1492547"/>
            <a:ext cx="446100" cy="439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981" name="Google Shape;981;p99"/>
          <p:cNvSpPr/>
          <p:nvPr/>
        </p:nvSpPr>
        <p:spPr>
          <a:xfrm>
            <a:off x="5854746" y="1488011"/>
            <a:ext cx="126900" cy="1050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82" name="Google Shape;982;p99"/>
          <p:cNvSpPr/>
          <p:nvPr/>
        </p:nvSpPr>
        <p:spPr>
          <a:xfrm>
            <a:off x="5918329" y="1492547"/>
            <a:ext cx="446100" cy="439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983" name="Google Shape;983;p99"/>
          <p:cNvSpPr/>
          <p:nvPr/>
        </p:nvSpPr>
        <p:spPr>
          <a:xfrm>
            <a:off x="7519985" y="1488011"/>
            <a:ext cx="126900" cy="1050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84" name="Google Shape;984;p99"/>
          <p:cNvSpPr/>
          <p:nvPr/>
        </p:nvSpPr>
        <p:spPr>
          <a:xfrm>
            <a:off x="7582887" y="1492547"/>
            <a:ext cx="446100" cy="439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985" name="Google Shape;985;p99"/>
          <p:cNvSpPr txBox="1"/>
          <p:nvPr/>
        </p:nvSpPr>
        <p:spPr>
          <a:xfrm>
            <a:off x="2855449" y="988658"/>
            <a:ext cx="3433103" cy="2462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lt1"/>
                </a:solidFill>
                <a:latin typeface="Arial"/>
                <a:ea typeface="Arial"/>
                <a:cs typeface="Arial"/>
                <a:sym typeface="Arial"/>
              </a:rPr>
              <a:t>Requires</a:t>
            </a:r>
            <a:endParaRPr sz="1400" b="0" i="0" u="none" strike="noStrike" cap="none" dirty="0">
              <a:solidFill>
                <a:srgbClr val="000000"/>
              </a:solidFill>
              <a:latin typeface="Arial"/>
              <a:ea typeface="Arial"/>
              <a:cs typeface="Arial"/>
              <a:sym typeface="Arial"/>
            </a:endParaRPr>
          </a:p>
        </p:txBody>
      </p:sp>
      <p:cxnSp>
        <p:nvCxnSpPr>
          <p:cNvPr id="986" name="Google Shape;986;p99"/>
          <p:cNvCxnSpPr/>
          <p:nvPr/>
        </p:nvCxnSpPr>
        <p:spPr>
          <a:xfrm>
            <a:off x="1320545" y="4473235"/>
            <a:ext cx="275400" cy="0"/>
          </a:xfrm>
          <a:prstGeom prst="straightConnector1">
            <a:avLst/>
          </a:prstGeom>
          <a:noFill/>
          <a:ln w="38100" cap="flat" cmpd="sng">
            <a:solidFill>
              <a:srgbClr val="00BC4A"/>
            </a:solidFill>
            <a:prstDash val="solid"/>
            <a:round/>
            <a:headEnd type="none" w="sm" len="sm"/>
            <a:tailEnd type="none" w="sm" len="sm"/>
          </a:ln>
        </p:spPr>
      </p:cxnSp>
      <p:cxnSp>
        <p:nvCxnSpPr>
          <p:cNvPr id="987" name="Google Shape;987;p99"/>
          <p:cNvCxnSpPr/>
          <p:nvPr/>
        </p:nvCxnSpPr>
        <p:spPr>
          <a:xfrm>
            <a:off x="3610806" y="4473235"/>
            <a:ext cx="275400" cy="0"/>
          </a:xfrm>
          <a:prstGeom prst="straightConnector1">
            <a:avLst/>
          </a:prstGeom>
          <a:noFill/>
          <a:ln w="38100" cap="flat" cmpd="sng">
            <a:solidFill>
              <a:srgbClr val="00BC4A"/>
            </a:solidFill>
            <a:prstDash val="solid"/>
            <a:round/>
            <a:headEnd type="none" w="sm" len="sm"/>
            <a:tailEnd type="none" w="sm" len="sm"/>
          </a:ln>
        </p:spPr>
      </p:cxnSp>
      <p:cxnSp>
        <p:nvCxnSpPr>
          <p:cNvPr id="988" name="Google Shape;988;p99"/>
          <p:cNvCxnSpPr/>
          <p:nvPr/>
        </p:nvCxnSpPr>
        <p:spPr>
          <a:xfrm>
            <a:off x="5988910" y="4473235"/>
            <a:ext cx="275400" cy="0"/>
          </a:xfrm>
          <a:prstGeom prst="straightConnector1">
            <a:avLst/>
          </a:prstGeom>
          <a:noFill/>
          <a:ln w="38100" cap="flat" cmpd="sng">
            <a:solidFill>
              <a:srgbClr val="00BC4A"/>
            </a:solidFill>
            <a:prstDash val="solid"/>
            <a:round/>
            <a:headEnd type="none" w="sm" len="sm"/>
            <a:tailEnd type="none" w="sm" len="sm"/>
          </a:ln>
        </p:spPr>
      </p:cxnSp>
      <p:cxnSp>
        <p:nvCxnSpPr>
          <p:cNvPr id="989" name="Google Shape;989;p99"/>
          <p:cNvCxnSpPr/>
          <p:nvPr/>
        </p:nvCxnSpPr>
        <p:spPr>
          <a:xfrm>
            <a:off x="7811487" y="4473235"/>
            <a:ext cx="275400" cy="0"/>
          </a:xfrm>
          <a:prstGeom prst="straightConnector1">
            <a:avLst/>
          </a:prstGeom>
          <a:noFill/>
          <a:ln w="38100" cap="flat" cmpd="sng">
            <a:solidFill>
              <a:srgbClr val="00BC4A"/>
            </a:solidFill>
            <a:prstDash val="solid"/>
            <a:round/>
            <a:headEnd type="none" w="sm" len="sm"/>
            <a:tailEnd type="none" w="sm" len="sm"/>
          </a:ln>
        </p:spPr>
      </p:cxnSp>
      <p:sp>
        <p:nvSpPr>
          <p:cNvPr id="990" name="Google Shape;990;p99"/>
          <p:cNvSpPr txBox="1"/>
          <p:nvPr/>
        </p:nvSpPr>
        <p:spPr>
          <a:xfrm>
            <a:off x="634744" y="2675089"/>
            <a:ext cx="4572822" cy="477054"/>
          </a:xfrm>
          <a:prstGeom prst="rect">
            <a:avLst/>
          </a:prstGeom>
          <a:noFill/>
          <a:ln>
            <a:noFill/>
          </a:ln>
        </p:spPr>
        <p:txBody>
          <a:bodyPr spcFirstLastPara="1" wrap="square" lIns="0" tIns="0" rIns="0" bIns="0" anchor="t" anchorCtr="0">
            <a:noAutofit/>
          </a:bodyPr>
          <a:lstStyle/>
          <a:p>
            <a:pPr marL="542925" marR="0" lvl="0" indent="-182562" algn="l" rtl="0">
              <a:lnSpc>
                <a:spcPct val="100000"/>
              </a:lnSpc>
              <a:spcBef>
                <a:spcPts val="600"/>
              </a:spcBef>
              <a:spcAft>
                <a:spcPts val="0"/>
              </a:spcAft>
              <a:buClr>
                <a:srgbClr val="00BD4D"/>
              </a:buClr>
              <a:buSzPts val="1300"/>
              <a:buFont typeface="Arial"/>
              <a:buChar char="•"/>
            </a:pPr>
            <a:r>
              <a:rPr lang="en" sz="1050" b="1" i="0" u="none" strike="noStrike" cap="none" dirty="0">
                <a:solidFill>
                  <a:schemeClr val="accent1"/>
                </a:solidFill>
                <a:latin typeface="Arial"/>
                <a:ea typeface="Arial"/>
                <a:cs typeface="Arial"/>
                <a:sym typeface="Arial"/>
              </a:rPr>
              <a:t>Consent</a:t>
            </a:r>
            <a:endParaRPr sz="1400" b="0" i="0" u="none" strike="noStrike" cap="none" dirty="0">
              <a:solidFill>
                <a:srgbClr val="000000"/>
              </a:solidFill>
              <a:latin typeface="Arial"/>
              <a:ea typeface="Arial"/>
              <a:cs typeface="Arial"/>
              <a:sym typeface="Arial"/>
            </a:endParaRPr>
          </a:p>
          <a:p>
            <a:pPr marL="542925" marR="0" lvl="0" indent="-182562" algn="l" rtl="0">
              <a:lnSpc>
                <a:spcPct val="100000"/>
              </a:lnSpc>
              <a:spcBef>
                <a:spcPts val="600"/>
              </a:spcBef>
              <a:spcAft>
                <a:spcPts val="0"/>
              </a:spcAft>
              <a:buClr>
                <a:srgbClr val="00BD4D"/>
              </a:buClr>
              <a:buSzPts val="1300"/>
              <a:buFont typeface="Arial"/>
              <a:buChar char="•"/>
            </a:pPr>
            <a:r>
              <a:rPr lang="en" sz="1050" b="1" i="0" u="none" strike="noStrike" cap="none" dirty="0">
                <a:solidFill>
                  <a:schemeClr val="accent1"/>
                </a:solidFill>
                <a:latin typeface="Arial"/>
                <a:ea typeface="Arial"/>
                <a:cs typeface="Arial"/>
                <a:sym typeface="Arial"/>
              </a:rPr>
              <a:t>Contract</a:t>
            </a:r>
            <a:endParaRPr sz="1400" b="0" i="0" u="none" strike="noStrike" cap="none" dirty="0">
              <a:solidFill>
                <a:srgbClr val="000000"/>
              </a:solidFill>
              <a:latin typeface="Arial"/>
              <a:ea typeface="Arial"/>
              <a:cs typeface="Arial"/>
              <a:sym typeface="Arial"/>
            </a:endParaRPr>
          </a:p>
        </p:txBody>
      </p:sp>
      <p:sp>
        <p:nvSpPr>
          <p:cNvPr id="991" name="Google Shape;991;p99"/>
          <p:cNvSpPr txBox="1"/>
          <p:nvPr/>
        </p:nvSpPr>
        <p:spPr>
          <a:xfrm>
            <a:off x="2514600" y="2675100"/>
            <a:ext cx="2753700" cy="561600"/>
          </a:xfrm>
          <a:prstGeom prst="rect">
            <a:avLst/>
          </a:prstGeom>
          <a:noFill/>
          <a:ln>
            <a:noFill/>
          </a:ln>
        </p:spPr>
        <p:txBody>
          <a:bodyPr spcFirstLastPara="1" wrap="square" lIns="0" tIns="0" rIns="0" bIns="0" anchor="t" anchorCtr="0">
            <a:noAutofit/>
          </a:bodyPr>
          <a:lstStyle/>
          <a:p>
            <a:pPr marL="542925" marR="0" lvl="0" indent="-182562" algn="l" rtl="0">
              <a:lnSpc>
                <a:spcPct val="100000"/>
              </a:lnSpc>
              <a:spcBef>
                <a:spcPts val="600"/>
              </a:spcBef>
              <a:spcAft>
                <a:spcPts val="0"/>
              </a:spcAft>
              <a:buClr>
                <a:srgbClr val="00BD4D"/>
              </a:buClr>
              <a:buSzPts val="1300"/>
              <a:buFont typeface="Arial"/>
              <a:buChar char="•"/>
            </a:pPr>
            <a:r>
              <a:rPr lang="en" sz="1050" b="1" i="0" u="none" strike="noStrike" cap="none" dirty="0">
                <a:solidFill>
                  <a:schemeClr val="accent1"/>
                </a:solidFill>
                <a:latin typeface="Arial"/>
                <a:ea typeface="Arial"/>
                <a:cs typeface="Arial"/>
                <a:sym typeface="Arial"/>
              </a:rPr>
              <a:t>Anonymisation</a:t>
            </a:r>
            <a:br>
              <a:rPr lang="en" sz="1050" b="1" dirty="0">
                <a:solidFill>
                  <a:schemeClr val="lt1"/>
                </a:solidFill>
              </a:rPr>
            </a:br>
            <a:r>
              <a:rPr lang="en" sz="1050" b="0" i="0" u="none" strike="noStrike" cap="none" dirty="0">
                <a:solidFill>
                  <a:schemeClr val="lt1"/>
                </a:solidFill>
                <a:latin typeface="Arial"/>
                <a:ea typeface="Arial"/>
                <a:cs typeface="Arial"/>
                <a:sym typeface="Arial"/>
              </a:rPr>
              <a:t>(via enclave/controlled processing</a:t>
            </a:r>
            <a:br>
              <a:rPr lang="en" sz="1050" b="0" i="0" u="none" strike="noStrike" cap="none" dirty="0">
                <a:solidFill>
                  <a:schemeClr val="lt1"/>
                </a:solidFill>
                <a:latin typeface="Arial"/>
                <a:ea typeface="Arial"/>
                <a:cs typeface="Arial"/>
                <a:sym typeface="Arial"/>
              </a:rPr>
            </a:br>
            <a:r>
              <a:rPr lang="en" sz="1050" b="0" i="0" u="none" strike="noStrike" cap="none" dirty="0">
                <a:solidFill>
                  <a:schemeClr val="lt1"/>
                </a:solidFill>
                <a:latin typeface="Arial"/>
                <a:ea typeface="Arial"/>
                <a:cs typeface="Arial"/>
                <a:sym typeface="Arial"/>
              </a:rPr>
              <a:t>for “local anonymisation”).</a:t>
            </a:r>
            <a:br>
              <a:rPr lang="en" sz="1050" b="0" i="0" u="none" strike="noStrike" cap="none" dirty="0">
                <a:solidFill>
                  <a:schemeClr val="lt1"/>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992" name="Google Shape;992;p99"/>
          <p:cNvSpPr/>
          <p:nvPr/>
        </p:nvSpPr>
        <p:spPr>
          <a:xfrm>
            <a:off x="2650228" y="1615640"/>
            <a:ext cx="225219" cy="193193"/>
          </a:xfrm>
          <a:custGeom>
            <a:avLst/>
            <a:gdLst/>
            <a:ahLst/>
            <a:cxnLst/>
            <a:rect l="l" t="t" r="r" b="b"/>
            <a:pathLst>
              <a:path w="218" h="187" extrusionOk="0">
                <a:moveTo>
                  <a:pt x="185" y="0"/>
                </a:moveTo>
                <a:lnTo>
                  <a:pt x="66" y="120"/>
                </a:lnTo>
                <a:lnTo>
                  <a:pt x="33" y="86"/>
                </a:lnTo>
                <a:lnTo>
                  <a:pt x="0" y="120"/>
                </a:lnTo>
                <a:lnTo>
                  <a:pt x="66" y="187"/>
                </a:lnTo>
                <a:lnTo>
                  <a:pt x="218" y="34"/>
                </a:lnTo>
                <a:lnTo>
                  <a:pt x="185" y="0"/>
                </a:lnTo>
                <a:close/>
              </a:path>
            </a:pathLst>
          </a:custGeom>
          <a:noFill/>
          <a:ln w="158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993" name="Google Shape;993;p99"/>
          <p:cNvGrpSpPr/>
          <p:nvPr/>
        </p:nvGrpSpPr>
        <p:grpSpPr>
          <a:xfrm>
            <a:off x="6018007" y="1584138"/>
            <a:ext cx="246431" cy="255819"/>
            <a:chOff x="4841876" y="4700588"/>
            <a:chExt cx="333375" cy="346075"/>
          </a:xfrm>
        </p:grpSpPr>
        <p:cxnSp>
          <p:nvCxnSpPr>
            <p:cNvPr id="994" name="Google Shape;994;p99"/>
            <p:cNvCxnSpPr/>
            <p:nvPr/>
          </p:nvCxnSpPr>
          <p:spPr>
            <a:xfrm>
              <a:off x="4886326" y="4789488"/>
              <a:ext cx="68263" cy="0"/>
            </a:xfrm>
            <a:prstGeom prst="straightConnector1">
              <a:avLst/>
            </a:prstGeom>
            <a:noFill/>
            <a:ln w="9525" cap="rnd" cmpd="sng">
              <a:solidFill>
                <a:schemeClr val="lt1"/>
              </a:solidFill>
              <a:prstDash val="solid"/>
              <a:round/>
              <a:headEnd type="none" w="sm" len="sm"/>
              <a:tailEnd type="none" w="sm" len="sm"/>
            </a:ln>
          </p:spPr>
        </p:cxnSp>
        <p:cxnSp>
          <p:nvCxnSpPr>
            <p:cNvPr id="995" name="Google Shape;995;p99"/>
            <p:cNvCxnSpPr/>
            <p:nvPr/>
          </p:nvCxnSpPr>
          <p:spPr>
            <a:xfrm>
              <a:off x="4886326" y="4835525"/>
              <a:ext cx="120650" cy="0"/>
            </a:xfrm>
            <a:prstGeom prst="straightConnector1">
              <a:avLst/>
            </a:prstGeom>
            <a:noFill/>
            <a:ln w="9525" cap="rnd" cmpd="sng">
              <a:solidFill>
                <a:schemeClr val="lt1"/>
              </a:solidFill>
              <a:prstDash val="solid"/>
              <a:round/>
              <a:headEnd type="none" w="sm" len="sm"/>
              <a:tailEnd type="none" w="sm" len="sm"/>
            </a:ln>
          </p:spPr>
        </p:cxnSp>
        <p:cxnSp>
          <p:nvCxnSpPr>
            <p:cNvPr id="996" name="Google Shape;996;p99"/>
            <p:cNvCxnSpPr/>
            <p:nvPr/>
          </p:nvCxnSpPr>
          <p:spPr>
            <a:xfrm>
              <a:off x="4886326" y="4879975"/>
              <a:ext cx="90488" cy="0"/>
            </a:xfrm>
            <a:prstGeom prst="straightConnector1">
              <a:avLst/>
            </a:prstGeom>
            <a:noFill/>
            <a:ln w="9525" cap="rnd" cmpd="sng">
              <a:solidFill>
                <a:schemeClr val="lt1"/>
              </a:solidFill>
              <a:prstDash val="solid"/>
              <a:round/>
              <a:headEnd type="none" w="sm" len="sm"/>
              <a:tailEnd type="none" w="sm" len="sm"/>
            </a:ln>
          </p:spPr>
        </p:cxnSp>
        <p:cxnSp>
          <p:nvCxnSpPr>
            <p:cNvPr id="997" name="Google Shape;997;p99"/>
            <p:cNvCxnSpPr/>
            <p:nvPr/>
          </p:nvCxnSpPr>
          <p:spPr>
            <a:xfrm>
              <a:off x="4886326" y="4926013"/>
              <a:ext cx="74613" cy="0"/>
            </a:xfrm>
            <a:prstGeom prst="straightConnector1">
              <a:avLst/>
            </a:prstGeom>
            <a:noFill/>
            <a:ln w="9525" cap="rnd" cmpd="sng">
              <a:solidFill>
                <a:schemeClr val="lt1"/>
              </a:solidFill>
              <a:prstDash val="solid"/>
              <a:round/>
              <a:headEnd type="none" w="sm" len="sm"/>
              <a:tailEnd type="none" w="sm" len="sm"/>
            </a:ln>
          </p:spPr>
        </p:cxnSp>
        <p:sp>
          <p:nvSpPr>
            <p:cNvPr id="998" name="Google Shape;998;p99"/>
            <p:cNvSpPr/>
            <p:nvPr/>
          </p:nvSpPr>
          <p:spPr>
            <a:xfrm>
              <a:off x="5133976" y="4918075"/>
              <a:ext cx="38100" cy="38100"/>
            </a:xfrm>
            <a:custGeom>
              <a:avLst/>
              <a:gdLst/>
              <a:ahLst/>
              <a:cxnLst/>
              <a:rect l="l" t="t" r="r" b="b"/>
              <a:pathLst>
                <a:path w="24" h="24" extrusionOk="0">
                  <a:moveTo>
                    <a:pt x="24" y="0"/>
                  </a:moveTo>
                  <a:lnTo>
                    <a:pt x="24" y="24"/>
                  </a:lnTo>
                  <a:lnTo>
                    <a:pt x="0" y="24"/>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99" name="Google Shape;999;p99"/>
            <p:cNvSpPr/>
            <p:nvPr/>
          </p:nvSpPr>
          <p:spPr>
            <a:xfrm>
              <a:off x="5040313" y="4910138"/>
              <a:ext cx="131763" cy="46038"/>
            </a:xfrm>
            <a:custGeom>
              <a:avLst/>
              <a:gdLst/>
              <a:ahLst/>
              <a:cxnLst/>
              <a:rect l="l" t="t" r="r" b="b"/>
              <a:pathLst>
                <a:path w="35" h="12" extrusionOk="0">
                  <a:moveTo>
                    <a:pt x="0" y="12"/>
                  </a:moveTo>
                  <a:cubicBezTo>
                    <a:pt x="2" y="5"/>
                    <a:pt x="9" y="0"/>
                    <a:pt x="17" y="0"/>
                  </a:cubicBezTo>
                  <a:cubicBezTo>
                    <a:pt x="25" y="0"/>
                    <a:pt x="32" y="5"/>
                    <a:pt x="35" y="1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0" name="Google Shape;1000;p99"/>
            <p:cNvSpPr/>
            <p:nvPr/>
          </p:nvSpPr>
          <p:spPr>
            <a:xfrm>
              <a:off x="5045076" y="5000625"/>
              <a:ext cx="36513" cy="38100"/>
            </a:xfrm>
            <a:custGeom>
              <a:avLst/>
              <a:gdLst/>
              <a:ahLst/>
              <a:cxnLst/>
              <a:rect l="l" t="t" r="r" b="b"/>
              <a:pathLst>
                <a:path w="23" h="24" extrusionOk="0">
                  <a:moveTo>
                    <a:pt x="0" y="24"/>
                  </a:moveTo>
                  <a:lnTo>
                    <a:pt x="0" y="0"/>
                  </a:lnTo>
                  <a:lnTo>
                    <a:pt x="2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1" name="Google Shape;1001;p99"/>
            <p:cNvSpPr/>
            <p:nvPr/>
          </p:nvSpPr>
          <p:spPr>
            <a:xfrm>
              <a:off x="5045076" y="5000625"/>
              <a:ext cx="130175" cy="46038"/>
            </a:xfrm>
            <a:custGeom>
              <a:avLst/>
              <a:gdLst/>
              <a:ahLst/>
              <a:cxnLst/>
              <a:rect l="l" t="t" r="r" b="b"/>
              <a:pathLst>
                <a:path w="35" h="12" extrusionOk="0">
                  <a:moveTo>
                    <a:pt x="35" y="0"/>
                  </a:moveTo>
                  <a:cubicBezTo>
                    <a:pt x="32" y="7"/>
                    <a:pt x="26" y="12"/>
                    <a:pt x="18" y="12"/>
                  </a:cubicBezTo>
                  <a:cubicBezTo>
                    <a:pt x="10" y="12"/>
                    <a:pt x="3" y="7"/>
                    <a:pt x="0" y="0"/>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2" name="Google Shape;1002;p99"/>
            <p:cNvSpPr/>
            <p:nvPr/>
          </p:nvSpPr>
          <p:spPr>
            <a:xfrm>
              <a:off x="4841876" y="4700588"/>
              <a:ext cx="239713" cy="315913"/>
            </a:xfrm>
            <a:custGeom>
              <a:avLst/>
              <a:gdLst/>
              <a:ahLst/>
              <a:cxnLst/>
              <a:rect l="l" t="t" r="r" b="b"/>
              <a:pathLst>
                <a:path w="151" h="199" extrusionOk="0">
                  <a:moveTo>
                    <a:pt x="99" y="199"/>
                  </a:moveTo>
                  <a:lnTo>
                    <a:pt x="0" y="199"/>
                  </a:lnTo>
                  <a:lnTo>
                    <a:pt x="0" y="0"/>
                  </a:lnTo>
                  <a:lnTo>
                    <a:pt x="104" y="0"/>
                  </a:lnTo>
                  <a:lnTo>
                    <a:pt x="151" y="47"/>
                  </a:lnTo>
                  <a:lnTo>
                    <a:pt x="151" y="99"/>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3" name="Google Shape;1003;p99"/>
            <p:cNvSpPr/>
            <p:nvPr/>
          </p:nvSpPr>
          <p:spPr>
            <a:xfrm>
              <a:off x="5006976" y="4700588"/>
              <a:ext cx="74613" cy="74613"/>
            </a:xfrm>
            <a:custGeom>
              <a:avLst/>
              <a:gdLst/>
              <a:ahLst/>
              <a:cxnLst/>
              <a:rect l="l" t="t" r="r" b="b"/>
              <a:pathLst>
                <a:path w="47" h="47" extrusionOk="0">
                  <a:moveTo>
                    <a:pt x="0" y="0"/>
                  </a:moveTo>
                  <a:lnTo>
                    <a:pt x="0" y="47"/>
                  </a:lnTo>
                  <a:lnTo>
                    <a:pt x="47" y="47"/>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04" name="Google Shape;1004;p99"/>
          <p:cNvGrpSpPr/>
          <p:nvPr/>
        </p:nvGrpSpPr>
        <p:grpSpPr>
          <a:xfrm>
            <a:off x="7715973" y="1602447"/>
            <a:ext cx="179537" cy="219434"/>
            <a:chOff x="9215438" y="2890838"/>
            <a:chExt cx="285750" cy="349250"/>
          </a:xfrm>
        </p:grpSpPr>
        <p:sp>
          <p:nvSpPr>
            <p:cNvPr id="1005" name="Google Shape;1005;p99"/>
            <p:cNvSpPr/>
            <p:nvPr/>
          </p:nvSpPr>
          <p:spPr>
            <a:xfrm>
              <a:off x="9290051" y="2989263"/>
              <a:ext cx="150813" cy="106363"/>
            </a:xfrm>
            <a:custGeom>
              <a:avLst/>
              <a:gdLst/>
              <a:ahLst/>
              <a:cxnLst/>
              <a:rect l="l" t="t" r="r" b="b"/>
              <a:pathLst>
                <a:path w="95" h="67" extrusionOk="0">
                  <a:moveTo>
                    <a:pt x="95" y="0"/>
                  </a:moveTo>
                  <a:lnTo>
                    <a:pt x="24" y="67"/>
                  </a:lnTo>
                  <a:lnTo>
                    <a:pt x="0" y="43"/>
                  </a:lnTo>
                </a:path>
              </a:pathLst>
            </a:custGeom>
            <a:noFill/>
            <a:ln w="1270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6" name="Google Shape;1006;p99"/>
            <p:cNvSpPr/>
            <p:nvPr/>
          </p:nvSpPr>
          <p:spPr>
            <a:xfrm>
              <a:off x="9215438" y="2890838"/>
              <a:ext cx="285750" cy="349250"/>
            </a:xfrm>
            <a:custGeom>
              <a:avLst/>
              <a:gdLst/>
              <a:ahLst/>
              <a:cxnLst/>
              <a:rect l="l" t="t" r="r" b="b"/>
              <a:pathLst>
                <a:path w="76" h="92" extrusionOk="0">
                  <a:moveTo>
                    <a:pt x="0" y="0"/>
                  </a:moveTo>
                  <a:cubicBezTo>
                    <a:pt x="76" y="0"/>
                    <a:pt x="76" y="0"/>
                    <a:pt x="76" y="0"/>
                  </a:cubicBezTo>
                  <a:cubicBezTo>
                    <a:pt x="76" y="29"/>
                    <a:pt x="76" y="29"/>
                    <a:pt x="76" y="29"/>
                  </a:cubicBezTo>
                  <a:cubicBezTo>
                    <a:pt x="76" y="55"/>
                    <a:pt x="61" y="80"/>
                    <a:pt x="38" y="92"/>
                  </a:cubicBezTo>
                  <a:cubicBezTo>
                    <a:pt x="15" y="80"/>
                    <a:pt x="0" y="55"/>
                    <a:pt x="0" y="29"/>
                  </a:cubicBezTo>
                  <a:lnTo>
                    <a:pt x="0" y="0"/>
                  </a:lnTo>
                  <a:close/>
                </a:path>
              </a:pathLst>
            </a:custGeom>
            <a:no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00"/>
          <p:cNvSpPr txBox="1"/>
          <p:nvPr/>
        </p:nvSpPr>
        <p:spPr>
          <a:xfrm>
            <a:off x="198581" y="134332"/>
            <a:ext cx="8091900" cy="471900"/>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600"/>
              </a:spcAft>
              <a:buNone/>
            </a:pPr>
            <a:r>
              <a:rPr lang="en" sz="2000" b="1" i="0" u="none" strike="noStrike" cap="none" dirty="0">
                <a:solidFill>
                  <a:srgbClr val="0D0D0D"/>
                </a:solidFill>
                <a:latin typeface="Arial"/>
                <a:ea typeface="Arial"/>
                <a:cs typeface="Arial"/>
                <a:sym typeface="Arial"/>
              </a:rPr>
              <a:t>Increase Data Value with Legitimat</a:t>
            </a:r>
            <a:r>
              <a:rPr lang="en" sz="2000" b="1" dirty="0">
                <a:solidFill>
                  <a:srgbClr val="0D0D0D"/>
                </a:solidFill>
              </a:rPr>
              <a:t>e Interests Processing</a:t>
            </a:r>
            <a:endParaRPr sz="2000" b="0" i="0" u="none" strike="noStrike" cap="none" dirty="0">
              <a:solidFill>
                <a:srgbClr val="000000"/>
              </a:solidFill>
              <a:latin typeface="Arial"/>
              <a:ea typeface="Arial"/>
              <a:cs typeface="Arial"/>
              <a:sym typeface="Arial"/>
            </a:endParaRPr>
          </a:p>
        </p:txBody>
      </p:sp>
      <p:grpSp>
        <p:nvGrpSpPr>
          <p:cNvPr id="1012" name="Google Shape;1012;p100"/>
          <p:cNvGrpSpPr/>
          <p:nvPr/>
        </p:nvGrpSpPr>
        <p:grpSpPr>
          <a:xfrm>
            <a:off x="348424" y="841667"/>
            <a:ext cx="8440526" cy="3947827"/>
            <a:chOff x="464565" y="1229797"/>
            <a:chExt cx="11254035" cy="5263769"/>
          </a:xfrm>
        </p:grpSpPr>
        <p:sp>
          <p:nvSpPr>
            <p:cNvPr id="1013" name="Google Shape;1013;p100"/>
            <p:cNvSpPr/>
            <p:nvPr/>
          </p:nvSpPr>
          <p:spPr>
            <a:xfrm>
              <a:off x="472548" y="2168133"/>
              <a:ext cx="3503104" cy="3880003"/>
            </a:xfrm>
            <a:prstGeom prst="round2SameRect">
              <a:avLst>
                <a:gd name="adj1" fmla="val 5259"/>
                <a:gd name="adj2" fmla="val 0"/>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14" name="Google Shape;1014;p100"/>
            <p:cNvSpPr/>
            <p:nvPr/>
          </p:nvSpPr>
          <p:spPr>
            <a:xfrm>
              <a:off x="4342346" y="1532098"/>
              <a:ext cx="3515453" cy="4961468"/>
            </a:xfrm>
            <a:prstGeom prst="round2SameRect">
              <a:avLst>
                <a:gd name="adj1" fmla="val 5259"/>
                <a:gd name="adj2" fmla="val 0"/>
              </a:avLst>
            </a:prstGeom>
            <a:no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grpSp>
          <p:nvGrpSpPr>
            <p:cNvPr id="1015" name="Google Shape;1015;p100"/>
            <p:cNvGrpSpPr/>
            <p:nvPr/>
          </p:nvGrpSpPr>
          <p:grpSpPr>
            <a:xfrm>
              <a:off x="4634269" y="2234983"/>
              <a:ext cx="2945975" cy="2605735"/>
              <a:chOff x="4648955" y="2959393"/>
              <a:chExt cx="2697604" cy="2655074"/>
            </a:xfrm>
          </p:grpSpPr>
          <p:pic>
            <p:nvPicPr>
              <p:cNvPr id="1016" name="Google Shape;1016;p100"/>
              <p:cNvPicPr preferRelativeResize="0"/>
              <p:nvPr/>
            </p:nvPicPr>
            <p:blipFill rotWithShape="1">
              <a:blip r:embed="rId4">
                <a:alphaModFix/>
              </a:blip>
              <a:srcRect l="13507" t="13036" r="16754" b="10219"/>
              <a:stretch/>
            </p:blipFill>
            <p:spPr>
              <a:xfrm>
                <a:off x="6024310" y="3867792"/>
                <a:ext cx="1322249" cy="1746675"/>
              </a:xfrm>
              <a:prstGeom prst="rect">
                <a:avLst/>
              </a:prstGeom>
              <a:noFill/>
              <a:ln>
                <a:noFill/>
              </a:ln>
            </p:spPr>
          </p:pic>
          <p:pic>
            <p:nvPicPr>
              <p:cNvPr id="1017" name="Google Shape;1017;p100"/>
              <p:cNvPicPr preferRelativeResize="0"/>
              <p:nvPr/>
            </p:nvPicPr>
            <p:blipFill rotWithShape="1">
              <a:blip r:embed="rId5">
                <a:alphaModFix/>
              </a:blip>
              <a:srcRect l="5735" t="4731" r="9039" b="7602"/>
              <a:stretch/>
            </p:blipFill>
            <p:spPr>
              <a:xfrm>
                <a:off x="4648955" y="3888579"/>
                <a:ext cx="1199195" cy="1602943"/>
              </a:xfrm>
              <a:prstGeom prst="rect">
                <a:avLst/>
              </a:prstGeom>
              <a:noFill/>
              <a:ln>
                <a:noFill/>
              </a:ln>
            </p:spPr>
          </p:pic>
          <p:pic>
            <p:nvPicPr>
              <p:cNvPr id="1018" name="Google Shape;1018;p100"/>
              <p:cNvPicPr preferRelativeResize="0"/>
              <p:nvPr/>
            </p:nvPicPr>
            <p:blipFill rotWithShape="1">
              <a:blip r:embed="rId4">
                <a:alphaModFix/>
              </a:blip>
              <a:srcRect l="13507" t="13036" r="16754" b="12142"/>
              <a:stretch/>
            </p:blipFill>
            <p:spPr>
              <a:xfrm>
                <a:off x="5420252" y="2959393"/>
                <a:ext cx="1132984" cy="1459129"/>
              </a:xfrm>
              <a:prstGeom prst="rect">
                <a:avLst/>
              </a:prstGeom>
              <a:noFill/>
              <a:ln>
                <a:noFill/>
              </a:ln>
            </p:spPr>
          </p:pic>
        </p:grpSp>
        <p:sp>
          <p:nvSpPr>
            <p:cNvPr id="1019" name="Google Shape;1019;p100"/>
            <p:cNvSpPr/>
            <p:nvPr/>
          </p:nvSpPr>
          <p:spPr>
            <a:xfrm>
              <a:off x="4566711" y="1229798"/>
              <a:ext cx="3100589" cy="881716"/>
            </a:xfrm>
            <a:prstGeom prst="roundRect">
              <a:avLst>
                <a:gd name="adj" fmla="val 50000"/>
              </a:avLst>
            </a:prstGeom>
            <a:solidFill>
              <a:srgbClr val="FF0000"/>
            </a:solidFill>
            <a:ln>
              <a:noFill/>
            </a:ln>
            <a:effectLst>
              <a:outerShdw blurRad="50800" dist="38100" dir="2700000" algn="tl" rotWithShape="0">
                <a:srgbClr val="000000">
                  <a:alpha val="40000"/>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 sz="1800" b="1" i="0" u="none" strike="noStrike" cap="none" dirty="0">
                  <a:solidFill>
                    <a:srgbClr val="FFFFFF"/>
                  </a:solidFill>
                  <a:latin typeface="Arial"/>
                  <a:ea typeface="Arial"/>
                  <a:cs typeface="Arial"/>
                  <a:sym typeface="Arial"/>
                </a:rPr>
                <a:t>Limited Value Processing</a:t>
              </a:r>
              <a:endParaRPr sz="1800" b="0" i="0" u="none" strike="noStrike" cap="none" dirty="0">
                <a:solidFill>
                  <a:srgbClr val="000000"/>
                </a:solidFill>
                <a:latin typeface="Arial"/>
                <a:ea typeface="Arial"/>
                <a:cs typeface="Arial"/>
                <a:sym typeface="Arial"/>
              </a:endParaRPr>
            </a:p>
          </p:txBody>
        </p:sp>
        <p:sp>
          <p:nvSpPr>
            <p:cNvPr id="1020" name="Google Shape;1020;p100"/>
            <p:cNvSpPr/>
            <p:nvPr/>
          </p:nvSpPr>
          <p:spPr>
            <a:xfrm>
              <a:off x="4351180" y="4938645"/>
              <a:ext cx="3484800" cy="1537252"/>
            </a:xfrm>
            <a:prstGeom prst="round2SameRect">
              <a:avLst>
                <a:gd name="adj1" fmla="val 0"/>
                <a:gd name="adj2" fmla="val 0"/>
              </a:avLst>
            </a:prstGeom>
            <a:solidFill>
              <a:srgbClr val="24274D"/>
            </a:solid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21" name="Google Shape;1021;p100"/>
            <p:cNvSpPr txBox="1"/>
            <p:nvPr/>
          </p:nvSpPr>
          <p:spPr>
            <a:xfrm>
              <a:off x="4325367" y="5265672"/>
              <a:ext cx="3518400" cy="11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i="0" u="none" strike="noStrike" cap="none" dirty="0">
                  <a:solidFill>
                    <a:srgbClr val="FF0000"/>
                  </a:solidFill>
                  <a:latin typeface="Arial"/>
                  <a:ea typeface="Arial"/>
                  <a:cs typeface="Arial"/>
                  <a:sym typeface="Arial"/>
                </a:rPr>
                <a:t>Consent-Only</a:t>
              </a:r>
              <a:br>
                <a:rPr lang="en" sz="1600" b="1" i="0" u="none" strike="noStrike" cap="none" dirty="0">
                  <a:solidFill>
                    <a:srgbClr val="FF0000"/>
                  </a:solidFill>
                  <a:latin typeface="Arial"/>
                  <a:ea typeface="Arial"/>
                  <a:cs typeface="Arial"/>
                  <a:sym typeface="Arial"/>
                </a:rPr>
              </a:br>
              <a:r>
                <a:rPr lang="en" sz="1600" b="1" i="0" u="none" strike="noStrike" cap="none" dirty="0">
                  <a:solidFill>
                    <a:srgbClr val="FF0000"/>
                  </a:solidFill>
                  <a:latin typeface="Arial"/>
                  <a:ea typeface="Arial"/>
                  <a:cs typeface="Arial"/>
                  <a:sym typeface="Arial"/>
                </a:rPr>
                <a:t> Based Marketing</a:t>
              </a:r>
              <a:br>
                <a:rPr lang="en" sz="1600" b="1" i="0" u="sng" strike="noStrike" cap="none" dirty="0">
                  <a:solidFill>
                    <a:srgbClr val="E9453B"/>
                  </a:solidFill>
                  <a:latin typeface="Arial"/>
                  <a:ea typeface="Arial"/>
                  <a:cs typeface="Arial"/>
                  <a:sym typeface="Arial"/>
                </a:rPr>
              </a:br>
              <a:endParaRPr sz="1600" b="1" i="0" u="none" strike="noStrike" cap="none" dirty="0">
                <a:solidFill>
                  <a:srgbClr val="E9453B"/>
                </a:solidFill>
                <a:latin typeface="Arial"/>
                <a:ea typeface="Arial"/>
                <a:cs typeface="Arial"/>
                <a:sym typeface="Arial"/>
              </a:endParaRPr>
            </a:p>
          </p:txBody>
        </p:sp>
        <p:grpSp>
          <p:nvGrpSpPr>
            <p:cNvPr id="1022" name="Google Shape;1022;p100"/>
            <p:cNvGrpSpPr/>
            <p:nvPr/>
          </p:nvGrpSpPr>
          <p:grpSpPr>
            <a:xfrm>
              <a:off x="464565" y="1229797"/>
              <a:ext cx="3532432" cy="5263768"/>
              <a:chOff x="3282690" y="1034990"/>
              <a:chExt cx="2649324" cy="3947826"/>
            </a:xfrm>
          </p:grpSpPr>
          <p:sp>
            <p:nvSpPr>
              <p:cNvPr id="1023" name="Google Shape;1023;p100"/>
              <p:cNvSpPr/>
              <p:nvPr/>
            </p:nvSpPr>
            <p:spPr>
              <a:xfrm>
                <a:off x="3295424" y="1261715"/>
                <a:ext cx="2636590" cy="3721101"/>
              </a:xfrm>
              <a:prstGeom prst="round2SameRect">
                <a:avLst>
                  <a:gd name="adj1" fmla="val 5259"/>
                  <a:gd name="adj2" fmla="val 0"/>
                </a:avLst>
              </a:prstGeom>
              <a:no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24" name="Google Shape;1024;p100"/>
              <p:cNvSpPr/>
              <p:nvPr/>
            </p:nvSpPr>
            <p:spPr>
              <a:xfrm>
                <a:off x="3463698" y="1034990"/>
                <a:ext cx="2325442" cy="661287"/>
              </a:xfrm>
              <a:prstGeom prst="roundRect">
                <a:avLst>
                  <a:gd name="adj" fmla="val 50000"/>
                </a:avLst>
              </a:prstGeom>
              <a:solidFill>
                <a:srgbClr val="24274D"/>
              </a:solidFill>
              <a:ln>
                <a:noFill/>
              </a:ln>
              <a:effectLst>
                <a:outerShdw blurRad="50800" dist="38100" dir="2700000" algn="tl" rotWithShape="0">
                  <a:srgbClr val="000000">
                    <a:alpha val="40000"/>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 sz="1800" b="1" dirty="0">
                    <a:solidFill>
                      <a:srgbClr val="FFFFFF"/>
                    </a:solidFill>
                  </a:rPr>
                  <a:t>These Days Are Gone Forever</a:t>
                </a:r>
                <a:endParaRPr sz="1100" b="0" i="0" u="none" strike="noStrike" cap="none" dirty="0">
                  <a:solidFill>
                    <a:srgbClr val="000000"/>
                  </a:solidFill>
                  <a:latin typeface="Arial"/>
                  <a:ea typeface="Arial"/>
                  <a:cs typeface="Arial"/>
                  <a:sym typeface="Arial"/>
                </a:endParaRPr>
              </a:p>
            </p:txBody>
          </p:sp>
          <p:sp>
            <p:nvSpPr>
              <p:cNvPr id="1025" name="Google Shape;1025;p100"/>
              <p:cNvSpPr/>
              <p:nvPr/>
            </p:nvSpPr>
            <p:spPr>
              <a:xfrm>
                <a:off x="3302050" y="3816625"/>
                <a:ext cx="2613955" cy="1152939"/>
              </a:xfrm>
              <a:prstGeom prst="round2SameRect">
                <a:avLst>
                  <a:gd name="adj1" fmla="val 0"/>
                  <a:gd name="adj2" fmla="val 0"/>
                </a:avLst>
              </a:prstGeom>
              <a:solidFill>
                <a:srgbClr val="24274D"/>
              </a:solid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26" name="Google Shape;1026;p100"/>
              <p:cNvSpPr txBox="1"/>
              <p:nvPr/>
            </p:nvSpPr>
            <p:spPr>
              <a:xfrm>
                <a:off x="3282690" y="3985696"/>
                <a:ext cx="2638864" cy="8540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dirty="0">
                    <a:solidFill>
                      <a:srgbClr val="FF0000"/>
                    </a:solidFill>
                  </a:rPr>
                  <a:t>The Days of Free Market</a:t>
                </a:r>
                <a:r>
                  <a:rPr lang="en" sz="1600" b="1" i="0" u="none" strike="noStrike" cap="none" dirty="0">
                    <a:solidFill>
                      <a:srgbClr val="FF0000"/>
                    </a:solidFill>
                    <a:latin typeface="Arial"/>
                    <a:ea typeface="Arial"/>
                    <a:cs typeface="Arial"/>
                    <a:sym typeface="Arial"/>
                  </a:rPr>
                  <a:t> </a:t>
                </a:r>
                <a:br>
                  <a:rPr lang="en" sz="1600" b="1" i="0" u="none" strike="noStrike" cap="none" dirty="0">
                    <a:solidFill>
                      <a:srgbClr val="FF0000"/>
                    </a:solidFill>
                    <a:latin typeface="Arial"/>
                    <a:ea typeface="Arial"/>
                    <a:cs typeface="Arial"/>
                    <a:sym typeface="Arial"/>
                  </a:rPr>
                </a:br>
                <a:r>
                  <a:rPr lang="en" sz="1600" b="1" i="0" u="none" strike="noStrike" cap="none" dirty="0">
                    <a:solidFill>
                      <a:srgbClr val="FF0000"/>
                    </a:solidFill>
                    <a:latin typeface="Arial"/>
                    <a:ea typeface="Arial"/>
                    <a:cs typeface="Arial"/>
                    <a:sym typeface="Arial"/>
                  </a:rPr>
                  <a:t>Direct Marketing</a:t>
                </a:r>
                <a:endParaRPr sz="1600" b="1" dirty="0">
                  <a:solidFill>
                    <a:srgbClr val="FF0000"/>
                  </a:solidFill>
                </a:endParaRPr>
              </a:p>
              <a:p>
                <a:pPr marL="0" marR="0" lvl="0" indent="0" algn="ctr" rtl="0">
                  <a:spcBef>
                    <a:spcPts val="0"/>
                  </a:spcBef>
                  <a:spcAft>
                    <a:spcPts val="0"/>
                  </a:spcAft>
                  <a:buNone/>
                </a:pPr>
                <a:r>
                  <a:rPr lang="en" sz="1600" b="1" dirty="0">
                    <a:solidFill>
                      <a:srgbClr val="FF0000"/>
                    </a:solidFill>
                  </a:rPr>
                  <a:t>ARE OVER</a:t>
                </a:r>
                <a:endParaRPr sz="1100" b="0" u="none" strike="noStrike" cap="none" dirty="0">
                  <a:solidFill>
                    <a:srgbClr val="FF0000"/>
                  </a:solidFill>
                  <a:latin typeface="Arial"/>
                  <a:ea typeface="Arial"/>
                  <a:cs typeface="Arial"/>
                  <a:sym typeface="Arial"/>
                </a:endParaRPr>
              </a:p>
            </p:txBody>
          </p:sp>
        </p:grpSp>
        <p:grpSp>
          <p:nvGrpSpPr>
            <p:cNvPr id="1027" name="Google Shape;1027;p100"/>
            <p:cNvGrpSpPr/>
            <p:nvPr/>
          </p:nvGrpSpPr>
          <p:grpSpPr>
            <a:xfrm>
              <a:off x="8186168" y="1229797"/>
              <a:ext cx="3532432" cy="5263768"/>
              <a:chOff x="3282690" y="1034990"/>
              <a:chExt cx="2649324" cy="3947826"/>
            </a:xfrm>
          </p:grpSpPr>
          <p:sp>
            <p:nvSpPr>
              <p:cNvPr id="1028" name="Google Shape;1028;p100"/>
              <p:cNvSpPr/>
              <p:nvPr/>
            </p:nvSpPr>
            <p:spPr>
              <a:xfrm>
                <a:off x="3295424" y="1261715"/>
                <a:ext cx="2636590" cy="3721101"/>
              </a:xfrm>
              <a:prstGeom prst="round2SameRect">
                <a:avLst>
                  <a:gd name="adj1" fmla="val 5259"/>
                  <a:gd name="adj2" fmla="val 0"/>
                </a:avLst>
              </a:prstGeom>
              <a:no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29" name="Google Shape;1029;p100"/>
              <p:cNvSpPr/>
              <p:nvPr/>
            </p:nvSpPr>
            <p:spPr>
              <a:xfrm>
                <a:off x="3463698" y="1034990"/>
                <a:ext cx="2325442" cy="661287"/>
              </a:xfrm>
              <a:prstGeom prst="roundRect">
                <a:avLst>
                  <a:gd name="adj"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36000" tIns="45700" rIns="36000" bIns="45700" anchor="ctr" anchorCtr="0">
                <a:noAutofit/>
              </a:bodyPr>
              <a:lstStyle/>
              <a:p>
                <a:pPr marL="0" marR="0" lvl="0" indent="0" algn="ctr" rtl="0">
                  <a:spcBef>
                    <a:spcPts val="0"/>
                  </a:spcBef>
                  <a:spcAft>
                    <a:spcPts val="0"/>
                  </a:spcAft>
                  <a:buNone/>
                </a:pPr>
                <a:r>
                  <a:rPr lang="en" sz="1800" b="1" i="0" u="none" strike="noStrike" cap="none" dirty="0">
                    <a:solidFill>
                      <a:srgbClr val="FFFFFF"/>
                    </a:solidFill>
                    <a:latin typeface="Arial"/>
                    <a:ea typeface="Arial"/>
                    <a:cs typeface="Arial"/>
                    <a:sym typeface="Arial"/>
                  </a:rPr>
                  <a:t>Maximum </a:t>
                </a:r>
                <a:r>
                  <a:rPr lang="en" sz="1800" b="1" dirty="0">
                    <a:solidFill>
                      <a:srgbClr val="FFFFFF"/>
                    </a:solidFill>
                  </a:rPr>
                  <a:t>Data</a:t>
                </a:r>
                <a:r>
                  <a:rPr lang="en" sz="1800" b="1" i="0" u="none" strike="noStrike" cap="none" dirty="0">
                    <a:solidFill>
                      <a:srgbClr val="FFFFFF"/>
                    </a:solidFill>
                    <a:latin typeface="Arial"/>
                    <a:ea typeface="Arial"/>
                    <a:cs typeface="Arial"/>
                    <a:sym typeface="Arial"/>
                  </a:rPr>
                  <a:t> Value</a:t>
                </a:r>
                <a:endParaRPr sz="1100" b="0" i="0" u="none" strike="noStrike" cap="none" dirty="0">
                  <a:solidFill>
                    <a:srgbClr val="000000"/>
                  </a:solidFill>
                  <a:latin typeface="Arial"/>
                  <a:ea typeface="Arial"/>
                  <a:cs typeface="Arial"/>
                  <a:sym typeface="Arial"/>
                </a:endParaRPr>
              </a:p>
            </p:txBody>
          </p:sp>
          <p:sp>
            <p:nvSpPr>
              <p:cNvPr id="1030" name="Google Shape;1030;p100"/>
              <p:cNvSpPr/>
              <p:nvPr/>
            </p:nvSpPr>
            <p:spPr>
              <a:xfrm>
                <a:off x="3302050" y="3816625"/>
                <a:ext cx="2613600" cy="1152939"/>
              </a:xfrm>
              <a:prstGeom prst="round2SameRect">
                <a:avLst>
                  <a:gd name="adj1" fmla="val 0"/>
                  <a:gd name="adj2" fmla="val 0"/>
                </a:avLst>
              </a:prstGeom>
              <a:solidFill>
                <a:srgbClr val="24274D"/>
              </a:solidFill>
              <a:ln w="25400" cap="flat" cmpd="sng">
                <a:solidFill>
                  <a:srgbClr val="24274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031" name="Google Shape;1031;p100"/>
              <p:cNvSpPr txBox="1"/>
              <p:nvPr/>
            </p:nvSpPr>
            <p:spPr>
              <a:xfrm>
                <a:off x="3282690" y="3985696"/>
                <a:ext cx="2638864" cy="8540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i="0" u="none" strike="noStrike" cap="none" dirty="0">
                    <a:solidFill>
                      <a:srgbClr val="00BD4D"/>
                    </a:solidFill>
                    <a:latin typeface="Arial"/>
                    <a:ea typeface="Arial"/>
                    <a:cs typeface="Arial"/>
                    <a:sym typeface="Arial"/>
                  </a:rPr>
                  <a:t>Pseudonymisation-</a:t>
                </a:r>
                <a:endParaRPr sz="1600" b="1" i="0" u="none" strike="noStrike" cap="none" dirty="0">
                  <a:solidFill>
                    <a:srgbClr val="00BD4D"/>
                  </a:solidFill>
                  <a:latin typeface="Arial"/>
                  <a:ea typeface="Arial"/>
                  <a:cs typeface="Arial"/>
                  <a:sym typeface="Arial"/>
                </a:endParaRPr>
              </a:p>
              <a:p>
                <a:pPr marL="0" marR="0" lvl="0" indent="0" algn="ctr" rtl="0">
                  <a:spcBef>
                    <a:spcPts val="0"/>
                  </a:spcBef>
                  <a:spcAft>
                    <a:spcPts val="0"/>
                  </a:spcAft>
                  <a:buNone/>
                </a:pPr>
                <a:r>
                  <a:rPr lang="en" sz="1600" b="1" i="0" u="none" strike="noStrike" cap="none" dirty="0">
                    <a:solidFill>
                      <a:srgbClr val="00BD4D"/>
                    </a:solidFill>
                    <a:latin typeface="Arial"/>
                    <a:ea typeface="Arial"/>
                    <a:cs typeface="Arial"/>
                    <a:sym typeface="Arial"/>
                  </a:rPr>
                  <a:t>Enabled Legitimate Interests Marketing</a:t>
                </a:r>
                <a:endParaRPr sz="1600" b="1" i="0" u="none" strike="noStrike" cap="none" dirty="0">
                  <a:solidFill>
                    <a:srgbClr val="00BD4D"/>
                  </a:solidFill>
                  <a:latin typeface="Arial"/>
                  <a:ea typeface="Arial"/>
                  <a:cs typeface="Arial"/>
                  <a:sym typeface="Arial"/>
                </a:endParaRPr>
              </a:p>
              <a:p>
                <a:pPr marL="0" marR="0" lvl="0" indent="0" algn="ctr" rtl="0">
                  <a:spcBef>
                    <a:spcPts val="0"/>
                  </a:spcBef>
                  <a:spcAft>
                    <a:spcPts val="0"/>
                  </a:spcAft>
                  <a:buNone/>
                </a:pPr>
                <a:endParaRPr sz="1600" b="1" i="0" u="none" strike="noStrike" cap="none" dirty="0">
                  <a:solidFill>
                    <a:srgbClr val="00BD4D"/>
                  </a:solidFill>
                  <a:latin typeface="Arial"/>
                  <a:ea typeface="Arial"/>
                  <a:cs typeface="Arial"/>
                  <a:sym typeface="Arial"/>
                </a:endParaRPr>
              </a:p>
            </p:txBody>
          </p:sp>
        </p:grpSp>
        <p:grpSp>
          <p:nvGrpSpPr>
            <p:cNvPr id="1032" name="Google Shape;1032;p100"/>
            <p:cNvGrpSpPr/>
            <p:nvPr/>
          </p:nvGrpSpPr>
          <p:grpSpPr>
            <a:xfrm>
              <a:off x="8302583" y="2413761"/>
              <a:ext cx="3282000" cy="1666327"/>
              <a:chOff x="480040" y="2517706"/>
              <a:chExt cx="2253089" cy="1143931"/>
            </a:xfrm>
          </p:grpSpPr>
          <p:grpSp>
            <p:nvGrpSpPr>
              <p:cNvPr id="1033" name="Google Shape;1033;p100"/>
              <p:cNvGrpSpPr/>
              <p:nvPr/>
            </p:nvGrpSpPr>
            <p:grpSpPr>
              <a:xfrm>
                <a:off x="480040" y="2517706"/>
                <a:ext cx="2253089" cy="1143931"/>
                <a:chOff x="523587" y="2128695"/>
                <a:chExt cx="2253089" cy="1143931"/>
              </a:xfrm>
            </p:grpSpPr>
            <p:pic>
              <p:nvPicPr>
                <p:cNvPr id="1034" name="Google Shape;1034;p100"/>
                <p:cNvPicPr preferRelativeResize="0"/>
                <p:nvPr/>
              </p:nvPicPr>
              <p:blipFill rotWithShape="1">
                <a:blip r:embed="rId6">
                  <a:alphaModFix/>
                </a:blip>
                <a:srcRect t="30547" b="5988"/>
                <a:stretch/>
              </p:blipFill>
              <p:spPr>
                <a:xfrm>
                  <a:off x="523587" y="2128695"/>
                  <a:ext cx="2253089" cy="1143931"/>
                </a:xfrm>
                <a:prstGeom prst="rect">
                  <a:avLst/>
                </a:prstGeom>
                <a:noFill/>
                <a:ln>
                  <a:noFill/>
                </a:ln>
              </p:spPr>
            </p:pic>
            <p:pic>
              <p:nvPicPr>
                <p:cNvPr id="1035" name="Google Shape;1035;p100"/>
                <p:cNvPicPr preferRelativeResize="0"/>
                <p:nvPr/>
              </p:nvPicPr>
              <p:blipFill rotWithShape="1">
                <a:blip r:embed="rId6">
                  <a:alphaModFix/>
                </a:blip>
                <a:srcRect l="63747" t="44516" r="23266" b="43022"/>
                <a:stretch/>
              </p:blipFill>
              <p:spPr>
                <a:xfrm flipH="1">
                  <a:off x="1709928" y="2430759"/>
                  <a:ext cx="260604" cy="231530"/>
                </a:xfrm>
                <a:prstGeom prst="rect">
                  <a:avLst/>
                </a:prstGeom>
                <a:noFill/>
                <a:ln>
                  <a:noFill/>
                </a:ln>
              </p:spPr>
            </p:pic>
            <p:pic>
              <p:nvPicPr>
                <p:cNvPr id="1036" name="Google Shape;1036;p100"/>
                <p:cNvPicPr preferRelativeResize="0"/>
                <p:nvPr/>
              </p:nvPicPr>
              <p:blipFill rotWithShape="1">
                <a:blip r:embed="rId6">
                  <a:alphaModFix/>
                </a:blip>
                <a:srcRect l="63747" t="44516" r="23266" b="43022"/>
                <a:stretch/>
              </p:blipFill>
              <p:spPr>
                <a:xfrm rot="2618542">
                  <a:off x="2314551" y="2434125"/>
                  <a:ext cx="292608" cy="224627"/>
                </a:xfrm>
                <a:prstGeom prst="rect">
                  <a:avLst/>
                </a:prstGeom>
                <a:noFill/>
                <a:ln>
                  <a:noFill/>
                </a:ln>
              </p:spPr>
            </p:pic>
          </p:grpSp>
          <p:pic>
            <p:nvPicPr>
              <p:cNvPr id="1037" name="Google Shape;1037;p100"/>
              <p:cNvPicPr preferRelativeResize="0"/>
              <p:nvPr/>
            </p:nvPicPr>
            <p:blipFill rotWithShape="1">
              <a:blip r:embed="rId6">
                <a:alphaModFix/>
              </a:blip>
              <a:srcRect l="7645" t="71059" r="76073" b="18607"/>
              <a:stretch/>
            </p:blipFill>
            <p:spPr>
              <a:xfrm>
                <a:off x="2233919" y="3278358"/>
                <a:ext cx="366778" cy="186246"/>
              </a:xfrm>
              <a:prstGeom prst="rect">
                <a:avLst/>
              </a:prstGeom>
              <a:no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03"/>
          <p:cNvSpPr txBox="1"/>
          <p:nvPr/>
        </p:nvSpPr>
        <p:spPr>
          <a:xfrm>
            <a:off x="191853" y="112136"/>
            <a:ext cx="8404200" cy="49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600"/>
              </a:spcAft>
              <a:buClr>
                <a:srgbClr val="24274D"/>
              </a:buClr>
              <a:buSzPts val="1800"/>
              <a:buFont typeface="Noto Sans Symbols"/>
              <a:buNone/>
            </a:pPr>
            <a:r>
              <a:rPr lang="en" sz="1900" b="1" i="0" u="none" strike="noStrike" cap="none" dirty="0">
                <a:solidFill>
                  <a:srgbClr val="0D0D0D"/>
                </a:solidFill>
                <a:latin typeface="Arial"/>
                <a:ea typeface="Arial"/>
                <a:cs typeface="Arial"/>
                <a:sym typeface="Arial"/>
              </a:rPr>
              <a:t>Anonymisation vs GDPR Pseudonymisation</a:t>
            </a:r>
            <a:endParaRPr sz="1900" dirty="0"/>
          </a:p>
        </p:txBody>
      </p:sp>
      <p:sp>
        <p:nvSpPr>
          <p:cNvPr id="1153" name="Google Shape;1153;p103"/>
          <p:cNvSpPr txBox="1"/>
          <p:nvPr/>
        </p:nvSpPr>
        <p:spPr>
          <a:xfrm>
            <a:off x="4865375" y="3048226"/>
            <a:ext cx="4151100" cy="141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0" u="none" strike="noStrike" cap="none" dirty="0">
                <a:solidFill>
                  <a:srgbClr val="03BE4E"/>
                </a:solidFill>
              </a:rPr>
              <a:t>Pseudonymisation as n</a:t>
            </a:r>
            <a:r>
              <a:rPr lang="en" b="1" dirty="0">
                <a:solidFill>
                  <a:srgbClr val="03BE4E"/>
                </a:solidFill>
              </a:rPr>
              <a:t>e</a:t>
            </a:r>
            <a:r>
              <a:rPr lang="en" sz="1400" b="1" i="0" u="none" strike="noStrike" cap="none" dirty="0">
                <a:solidFill>
                  <a:srgbClr val="03BE4E"/>
                </a:solidFill>
              </a:rPr>
              <a:t>wly defined under the GDPR</a:t>
            </a:r>
            <a:r>
              <a:rPr lang="en" sz="1400" b="0" i="0" u="none" strike="noStrike" cap="none" dirty="0">
                <a:solidFill>
                  <a:schemeClr val="dk1"/>
                </a:solidFill>
                <a:latin typeface="Arial"/>
                <a:ea typeface="Arial"/>
                <a:cs typeface="Arial"/>
                <a:sym typeface="Arial"/>
              </a:rPr>
              <a:t> requires protection of both direct and indirect identifiers so that personal data is not cross</a:t>
            </a:r>
            <a:r>
              <a:rPr lang="en" dirty="0">
                <a:solidFill>
                  <a:schemeClr val="dk1"/>
                </a:solidFill>
              </a:rPr>
              <a:t> </a:t>
            </a:r>
            <a:r>
              <a:rPr lang="en" sz="1400" b="0" i="0" u="none" strike="noStrike" cap="none" dirty="0">
                <a:solidFill>
                  <a:schemeClr val="dk1"/>
                </a:solidFill>
                <a:latin typeface="Arial"/>
                <a:ea typeface="Arial"/>
                <a:cs typeface="Arial"/>
                <a:sym typeface="Arial"/>
              </a:rPr>
              <a:t>referenceable (or re-identifiable) without access to “</a:t>
            </a:r>
            <a:r>
              <a:rPr lang="en" dirty="0">
                <a:solidFill>
                  <a:schemeClr val="dk1"/>
                </a:solidFill>
              </a:rPr>
              <a:t>A</a:t>
            </a:r>
            <a:r>
              <a:rPr lang="en" sz="1400" b="0" i="0" u="none" strike="noStrike" cap="none" dirty="0">
                <a:solidFill>
                  <a:schemeClr val="dk1"/>
                </a:solidFill>
                <a:latin typeface="Arial"/>
                <a:ea typeface="Arial"/>
                <a:cs typeface="Arial"/>
                <a:sym typeface="Arial"/>
              </a:rPr>
              <a:t>dditional </a:t>
            </a:r>
            <a:r>
              <a:rPr lang="en" dirty="0">
                <a:solidFill>
                  <a:schemeClr val="dk1"/>
                </a:solidFill>
              </a:rPr>
              <a:t>I</a:t>
            </a:r>
            <a:r>
              <a:rPr lang="en" sz="1400" b="0" i="0" u="none" strike="noStrike" cap="none" dirty="0">
                <a:solidFill>
                  <a:schemeClr val="dk1"/>
                </a:solidFill>
                <a:latin typeface="Arial"/>
                <a:ea typeface="Arial"/>
                <a:cs typeface="Arial"/>
                <a:sym typeface="Arial"/>
              </a:rPr>
              <a:t>nformation” kept securely by the controller</a:t>
            </a:r>
            <a:r>
              <a:rPr lang="en" dirty="0">
                <a:solidFill>
                  <a:schemeClr val="dk1"/>
                </a:solidFill>
              </a:rPr>
              <a:t> </a:t>
            </a:r>
            <a:r>
              <a:rPr lang="en" b="1" dirty="0">
                <a:solidFill>
                  <a:schemeClr val="accent1"/>
                </a:solidFill>
              </a:rPr>
              <a:t>to defeat the Mosaic Effect.</a:t>
            </a:r>
            <a:endParaRPr sz="1400" b="1" dirty="0">
              <a:solidFill>
                <a:schemeClr val="accent1"/>
              </a:solidFill>
              <a:latin typeface="Arial"/>
              <a:ea typeface="Arial"/>
              <a:cs typeface="Arial"/>
              <a:sym typeface="Arial"/>
            </a:endParaRPr>
          </a:p>
        </p:txBody>
      </p:sp>
      <p:sp>
        <p:nvSpPr>
          <p:cNvPr id="1154" name="Google Shape;1154;p103"/>
          <p:cNvSpPr txBox="1"/>
          <p:nvPr/>
        </p:nvSpPr>
        <p:spPr>
          <a:xfrm>
            <a:off x="4862123" y="770150"/>
            <a:ext cx="4019400" cy="19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dirty="0">
                <a:solidFill>
                  <a:srgbClr val="FF0000"/>
                </a:solidFill>
                <a:latin typeface="Arial"/>
                <a:ea typeface="Arial"/>
                <a:cs typeface="Arial"/>
                <a:sym typeface="Arial"/>
              </a:rPr>
              <a:t>Anonymisation and </a:t>
            </a:r>
            <a:r>
              <a:rPr lang="en" sz="1400" b="1" u="sng" dirty="0">
                <a:solidFill>
                  <a:srgbClr val="FF0000"/>
                </a:solidFill>
                <a:latin typeface="Arial"/>
                <a:ea typeface="Arial"/>
                <a:cs typeface="Arial"/>
                <a:sym typeface="Arial"/>
              </a:rPr>
              <a:t>pre-GDPR</a:t>
            </a:r>
            <a:r>
              <a:rPr lang="en" sz="1400" b="1" dirty="0">
                <a:solidFill>
                  <a:srgbClr val="FF0000"/>
                </a:solidFill>
                <a:latin typeface="Arial"/>
                <a:ea typeface="Arial"/>
                <a:cs typeface="Arial"/>
                <a:sym typeface="Arial"/>
              </a:rPr>
              <a:t> forms of tokenisation (</a:t>
            </a:r>
            <a:r>
              <a:rPr lang="en" sz="1400" b="1" i="1" dirty="0">
                <a:solidFill>
                  <a:srgbClr val="FF0000"/>
                </a:solidFill>
                <a:latin typeface="Arial"/>
                <a:ea typeface="Arial"/>
                <a:cs typeface="Arial"/>
                <a:sym typeface="Arial"/>
              </a:rPr>
              <a:t>so</a:t>
            </a:r>
            <a:r>
              <a:rPr lang="en" b="1" i="1" dirty="0">
                <a:solidFill>
                  <a:srgbClr val="FF0000"/>
                </a:solidFill>
              </a:rPr>
              <a:t>metimes incorrectly referred to as </a:t>
            </a:r>
            <a:r>
              <a:rPr lang="en" sz="1400" b="1" i="1" dirty="0">
                <a:solidFill>
                  <a:srgbClr val="FF0000"/>
                </a:solidFill>
                <a:latin typeface="Arial"/>
                <a:ea typeface="Arial"/>
                <a:cs typeface="Arial"/>
                <a:sym typeface="Arial"/>
              </a:rPr>
              <a:t>pseudonymisation</a:t>
            </a:r>
            <a:r>
              <a:rPr lang="en" sz="1400" b="1" dirty="0">
                <a:solidFill>
                  <a:srgbClr val="FF0000"/>
                </a:solidFill>
                <a:latin typeface="Arial"/>
                <a:ea typeface="Arial"/>
                <a:cs typeface="Arial"/>
                <a:sym typeface="Arial"/>
              </a:rPr>
              <a:t>) use persistent or static tokens </a:t>
            </a:r>
            <a:r>
              <a:rPr lang="en" sz="1400" dirty="0">
                <a:solidFill>
                  <a:srgbClr val="000000"/>
                </a:solidFill>
                <a:latin typeface="Arial"/>
                <a:ea typeface="Arial"/>
                <a:cs typeface="Arial"/>
                <a:sym typeface="Arial"/>
              </a:rPr>
              <a:t>to replace data values can be readily used to re-identify data subjects via the </a:t>
            </a:r>
            <a:r>
              <a:rPr lang="en" sz="1400" b="1" dirty="0">
                <a:solidFill>
                  <a:srgbClr val="FF0000"/>
                </a:solidFill>
                <a:latin typeface="Arial"/>
                <a:ea typeface="Arial"/>
                <a:cs typeface="Arial"/>
                <a:sym typeface="Arial"/>
              </a:rPr>
              <a:t>Mosaic Effect</a:t>
            </a:r>
            <a:r>
              <a:rPr lang="en" sz="1400" dirty="0">
                <a:solidFill>
                  <a:srgbClr val="FF0000"/>
                </a:solidFill>
                <a:latin typeface="Arial"/>
                <a:ea typeface="Arial"/>
                <a:cs typeface="Arial"/>
                <a:sym typeface="Arial"/>
              </a:rPr>
              <a:t> </a:t>
            </a:r>
            <a:r>
              <a:rPr lang="en" sz="1400" dirty="0">
                <a:solidFill>
                  <a:srgbClr val="000000"/>
                </a:solidFill>
                <a:latin typeface="Arial"/>
                <a:ea typeface="Arial"/>
                <a:cs typeface="Arial"/>
                <a:sym typeface="Arial"/>
              </a:rPr>
              <a:t>without requiring access to </a:t>
            </a:r>
            <a:r>
              <a:rPr lang="en" dirty="0"/>
              <a:t>“</a:t>
            </a:r>
            <a:r>
              <a:rPr lang="en" sz="1400" dirty="0">
                <a:solidFill>
                  <a:srgbClr val="000000"/>
                </a:solidFill>
                <a:latin typeface="Arial"/>
                <a:ea typeface="Arial"/>
                <a:cs typeface="Arial"/>
                <a:sym typeface="Arial"/>
              </a:rPr>
              <a:t>Additional Information</a:t>
            </a:r>
            <a:r>
              <a:rPr lang="en" dirty="0"/>
              <a:t>”</a:t>
            </a:r>
            <a:r>
              <a:rPr lang="en" sz="1400" dirty="0">
                <a:solidFill>
                  <a:srgbClr val="000000"/>
                </a:solidFill>
                <a:latin typeface="Arial"/>
                <a:ea typeface="Arial"/>
                <a:cs typeface="Arial"/>
                <a:sym typeface="Arial"/>
              </a:rPr>
              <a:t> stored separately by the data controller.</a:t>
            </a:r>
            <a:endParaRPr sz="1500" dirty="0">
              <a:solidFill>
                <a:srgbClr val="000000"/>
              </a:solidFill>
              <a:latin typeface="Arial"/>
              <a:ea typeface="Arial"/>
              <a:cs typeface="Arial"/>
              <a:sym typeface="Arial"/>
            </a:endParaRPr>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cxnSp>
        <p:nvCxnSpPr>
          <p:cNvPr id="1155" name="Google Shape;1155;p103"/>
          <p:cNvCxnSpPr/>
          <p:nvPr/>
        </p:nvCxnSpPr>
        <p:spPr>
          <a:xfrm>
            <a:off x="4960350" y="2825519"/>
            <a:ext cx="3968100" cy="0"/>
          </a:xfrm>
          <a:prstGeom prst="straightConnector1">
            <a:avLst/>
          </a:prstGeom>
          <a:noFill/>
          <a:ln w="9525" cap="flat" cmpd="sng">
            <a:solidFill>
              <a:srgbClr val="A5A5A5"/>
            </a:solidFill>
            <a:prstDash val="solid"/>
            <a:round/>
            <a:headEnd type="none" w="sm" len="sm"/>
            <a:tailEnd type="none" w="sm" len="sm"/>
          </a:ln>
        </p:spPr>
      </p:cxnSp>
      <p:sp>
        <p:nvSpPr>
          <p:cNvPr id="1156" name="Google Shape;1156;p103"/>
          <p:cNvSpPr txBox="1"/>
          <p:nvPr/>
        </p:nvSpPr>
        <p:spPr>
          <a:xfrm>
            <a:off x="412075" y="4803225"/>
            <a:ext cx="4671000" cy="299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1" i="1" dirty="0">
                <a:solidFill>
                  <a:srgbClr val="03BE4E"/>
                </a:solidFill>
              </a:rPr>
              <a:t>Check </a:t>
            </a:r>
            <a:r>
              <a:rPr lang="en" sz="1200" b="1" i="1" dirty="0">
                <a:solidFill>
                  <a:schemeClr val="accent1"/>
                </a:solidFill>
              </a:rPr>
              <a:t>Out Interactive Tool at www.MosaicEffect.com</a:t>
            </a:r>
            <a:endParaRPr sz="1200" b="1" i="1" dirty="0">
              <a:solidFill>
                <a:schemeClr val="accent1"/>
              </a:solidFill>
              <a:latin typeface="Arial"/>
              <a:ea typeface="Arial"/>
              <a:cs typeface="Arial"/>
              <a:sym typeface="Arial"/>
            </a:endParaRPr>
          </a:p>
        </p:txBody>
      </p:sp>
      <p:pic>
        <p:nvPicPr>
          <p:cNvPr id="1157" name="Google Shape;1157;p103"/>
          <p:cNvPicPr preferRelativeResize="0"/>
          <p:nvPr/>
        </p:nvPicPr>
        <p:blipFill rotWithShape="1">
          <a:blip r:embed="rId3">
            <a:alphaModFix/>
          </a:blip>
          <a:srcRect/>
          <a:stretch/>
        </p:blipFill>
        <p:spPr>
          <a:xfrm>
            <a:off x="304800" y="757250"/>
            <a:ext cx="4154224" cy="1951797"/>
          </a:xfrm>
          <a:prstGeom prst="rect">
            <a:avLst/>
          </a:prstGeom>
          <a:noFill/>
          <a:ln>
            <a:noFill/>
          </a:ln>
        </p:spPr>
      </p:pic>
      <p:pic>
        <p:nvPicPr>
          <p:cNvPr id="1158" name="Google Shape;1158;p103"/>
          <p:cNvPicPr preferRelativeResize="0"/>
          <p:nvPr/>
        </p:nvPicPr>
        <p:blipFill>
          <a:blip r:embed="rId4">
            <a:alphaModFix/>
          </a:blip>
          <a:stretch>
            <a:fillRect/>
          </a:stretch>
        </p:blipFill>
        <p:spPr>
          <a:xfrm>
            <a:off x="295938" y="2883797"/>
            <a:ext cx="4171950" cy="1820877"/>
          </a:xfrm>
          <a:prstGeom prst="rect">
            <a:avLst/>
          </a:prstGeom>
          <a:noFill/>
          <a:ln>
            <a:noFill/>
          </a:ln>
        </p:spPr>
      </p:pic>
      <p:grpSp>
        <p:nvGrpSpPr>
          <p:cNvPr id="1159" name="Google Shape;1159;p103"/>
          <p:cNvGrpSpPr/>
          <p:nvPr/>
        </p:nvGrpSpPr>
        <p:grpSpPr>
          <a:xfrm>
            <a:off x="2549106" y="984054"/>
            <a:ext cx="1892824" cy="1183722"/>
            <a:chOff x="5024409" y="1594102"/>
            <a:chExt cx="2523765" cy="1578296"/>
          </a:xfrm>
        </p:grpSpPr>
        <p:sp>
          <p:nvSpPr>
            <p:cNvPr id="1160" name="Google Shape;1160;p103"/>
            <p:cNvSpPr/>
            <p:nvPr/>
          </p:nvSpPr>
          <p:spPr>
            <a:xfrm rot="2345777">
              <a:off x="5034511" y="1968458"/>
              <a:ext cx="1371495" cy="519089"/>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161" name="Google Shape;1161;p103"/>
            <p:cNvSpPr/>
            <p:nvPr/>
          </p:nvSpPr>
          <p:spPr>
            <a:xfrm rot="1867811">
              <a:off x="5818706" y="2402312"/>
              <a:ext cx="1115895" cy="518974"/>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162" name="Google Shape;1162;p103"/>
            <p:cNvSpPr/>
            <p:nvPr/>
          </p:nvSpPr>
          <p:spPr>
            <a:xfrm rot="7831206">
              <a:off x="6309242" y="2239458"/>
              <a:ext cx="1262862" cy="518974"/>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1163" name="Google Shape;1163;p103"/>
          <p:cNvGrpSpPr/>
          <p:nvPr/>
        </p:nvGrpSpPr>
        <p:grpSpPr>
          <a:xfrm>
            <a:off x="675330" y="1169549"/>
            <a:ext cx="528645" cy="1296518"/>
            <a:chOff x="900440" y="1800879"/>
            <a:chExt cx="704860" cy="1728690"/>
          </a:xfrm>
        </p:grpSpPr>
        <p:sp>
          <p:nvSpPr>
            <p:cNvPr id="1164" name="Google Shape;1164;p103"/>
            <p:cNvSpPr/>
            <p:nvPr/>
          </p:nvSpPr>
          <p:spPr>
            <a:xfrm>
              <a:off x="900440" y="1800879"/>
              <a:ext cx="690900" cy="181500"/>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165" name="Google Shape;1165;p103"/>
            <p:cNvSpPr/>
            <p:nvPr/>
          </p:nvSpPr>
          <p:spPr>
            <a:xfrm>
              <a:off x="914400" y="2051001"/>
              <a:ext cx="690900" cy="181500"/>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166" name="Google Shape;1166;p103"/>
            <p:cNvSpPr/>
            <p:nvPr/>
          </p:nvSpPr>
          <p:spPr>
            <a:xfrm>
              <a:off x="914399" y="2568310"/>
              <a:ext cx="690900" cy="181500"/>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167" name="Google Shape;1167;p103"/>
            <p:cNvSpPr/>
            <p:nvPr/>
          </p:nvSpPr>
          <p:spPr>
            <a:xfrm>
              <a:off x="914399" y="3348069"/>
              <a:ext cx="690900" cy="181500"/>
            </a:xfrm>
            <a:prstGeom prst="ellipse">
              <a:avLst/>
            </a:prstGeom>
            <a:noFill/>
            <a:ln w="254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04"/>
          <p:cNvSpPr/>
          <p:nvPr/>
        </p:nvSpPr>
        <p:spPr>
          <a:xfrm>
            <a:off x="305025" y="855875"/>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73" name="Google Shape;1173;p104"/>
          <p:cNvSpPr txBox="1"/>
          <p:nvPr/>
        </p:nvSpPr>
        <p:spPr>
          <a:xfrm>
            <a:off x="933779" y="973940"/>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1. </a:t>
            </a:r>
            <a:r>
              <a:rPr lang="en" sz="1200" b="0" i="0" u="none" strike="noStrike" cap="none" dirty="0">
                <a:solidFill>
                  <a:srgbClr val="000000"/>
                </a:solidFill>
                <a:latin typeface="Arial"/>
                <a:ea typeface="Arial"/>
                <a:cs typeface="Arial"/>
                <a:sym typeface="Arial"/>
              </a:rPr>
              <a:t>Tips the balance in favor of </a:t>
            </a:r>
            <a:r>
              <a:rPr lang="en" sz="1200" b="1" i="0" u="none" strike="noStrike" cap="none" dirty="0">
                <a:solidFill>
                  <a:schemeClr val="accent1"/>
                </a:solidFill>
                <a:latin typeface="Arial"/>
                <a:ea typeface="Arial"/>
                <a:cs typeface="Arial"/>
                <a:sym typeface="Arial"/>
              </a:rPr>
              <a:t>Legitimate Interests</a:t>
            </a:r>
            <a:r>
              <a:rPr lang="en" sz="800" b="0" i="0" u="none" strike="noStrike" cap="none" baseline="30000" dirty="0">
                <a:solidFill>
                  <a:srgbClr val="000000"/>
                </a:solidFill>
                <a:latin typeface="Arial"/>
                <a:ea typeface="Arial"/>
                <a:cs typeface="Arial"/>
                <a:sym typeface="Arial"/>
              </a:rPr>
              <a:t>1</a:t>
            </a:r>
            <a:endParaRPr sz="1000" b="0" i="0" u="none" strike="noStrike" cap="none" baseline="30000" dirty="0">
              <a:solidFill>
                <a:srgbClr val="000000"/>
              </a:solidFill>
              <a:latin typeface="Arial"/>
              <a:ea typeface="Arial"/>
              <a:cs typeface="Arial"/>
              <a:sym typeface="Arial"/>
            </a:endParaRPr>
          </a:p>
        </p:txBody>
      </p:sp>
      <p:sp>
        <p:nvSpPr>
          <p:cNvPr id="1174" name="Google Shape;1174;p104"/>
          <p:cNvSpPr/>
          <p:nvPr/>
        </p:nvSpPr>
        <p:spPr>
          <a:xfrm>
            <a:off x="305025" y="1355664"/>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75" name="Google Shape;1175;p104"/>
          <p:cNvSpPr txBox="1"/>
          <p:nvPr/>
        </p:nvSpPr>
        <p:spPr>
          <a:xfrm>
            <a:off x="933779" y="1473730"/>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2. </a:t>
            </a:r>
            <a:r>
              <a:rPr lang="en" sz="1200" b="0" i="0" u="none" strike="noStrike" cap="none" dirty="0">
                <a:solidFill>
                  <a:schemeClr val="dk1"/>
                </a:solidFill>
                <a:latin typeface="Arial"/>
                <a:ea typeface="Arial"/>
                <a:cs typeface="Arial"/>
                <a:sym typeface="Arial"/>
              </a:rPr>
              <a:t>More flexible </a:t>
            </a:r>
            <a:r>
              <a:rPr lang="en" sz="1200" b="1" i="0" u="none" strike="noStrike" cap="none" dirty="0">
                <a:solidFill>
                  <a:schemeClr val="accent1"/>
                </a:solidFill>
                <a:latin typeface="Arial"/>
                <a:ea typeface="Arial"/>
                <a:cs typeface="Arial"/>
                <a:sym typeface="Arial"/>
              </a:rPr>
              <a:t>change of purpose</a:t>
            </a:r>
            <a:r>
              <a:rPr lang="en" sz="800" b="0" i="0" u="none" strike="noStrike" cap="none" baseline="30000" dirty="0">
                <a:solidFill>
                  <a:schemeClr val="dk1"/>
                </a:solidFill>
                <a:latin typeface="Arial"/>
                <a:ea typeface="Arial"/>
                <a:cs typeface="Arial"/>
                <a:sym typeface="Arial"/>
              </a:rPr>
              <a:t>2</a:t>
            </a:r>
            <a:endParaRPr sz="1000" b="0" i="0" u="none" strike="noStrike" cap="none" dirty="0">
              <a:solidFill>
                <a:srgbClr val="000000"/>
              </a:solidFill>
              <a:latin typeface="Arial"/>
              <a:ea typeface="Arial"/>
              <a:cs typeface="Arial"/>
              <a:sym typeface="Arial"/>
            </a:endParaRPr>
          </a:p>
        </p:txBody>
      </p:sp>
      <p:sp>
        <p:nvSpPr>
          <p:cNvPr id="1176" name="Google Shape;1176;p104"/>
          <p:cNvSpPr/>
          <p:nvPr/>
        </p:nvSpPr>
        <p:spPr>
          <a:xfrm>
            <a:off x="305025" y="1855454"/>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77" name="Google Shape;1177;p104"/>
          <p:cNvSpPr txBox="1"/>
          <p:nvPr/>
        </p:nvSpPr>
        <p:spPr>
          <a:xfrm>
            <a:off x="933779" y="1973521"/>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3. </a:t>
            </a:r>
            <a:r>
              <a:rPr lang="en" sz="1200" b="0" i="0" u="none" strike="noStrike" cap="none" dirty="0">
                <a:solidFill>
                  <a:schemeClr val="dk1"/>
                </a:solidFill>
                <a:latin typeface="Arial"/>
                <a:ea typeface="Arial"/>
                <a:cs typeface="Arial"/>
                <a:sym typeface="Arial"/>
              </a:rPr>
              <a:t>More expansive </a:t>
            </a:r>
            <a:r>
              <a:rPr lang="en" sz="1200" b="1" i="0" u="none" strike="noStrike" cap="none" dirty="0">
                <a:solidFill>
                  <a:schemeClr val="accent1"/>
                </a:solidFill>
                <a:latin typeface="Arial"/>
                <a:ea typeface="Arial"/>
                <a:cs typeface="Arial"/>
                <a:sym typeface="Arial"/>
              </a:rPr>
              <a:t>data minimisation</a:t>
            </a:r>
            <a:r>
              <a:rPr lang="en" sz="800" b="0" i="0" u="none" strike="noStrike" cap="none" baseline="30000" dirty="0">
                <a:solidFill>
                  <a:srgbClr val="000000"/>
                </a:solidFill>
                <a:latin typeface="Arial"/>
                <a:ea typeface="Arial"/>
                <a:cs typeface="Arial"/>
                <a:sym typeface="Arial"/>
              </a:rPr>
              <a:t>3</a:t>
            </a:r>
            <a:endParaRPr sz="800" b="0" i="0" u="none" strike="noStrike" cap="none" baseline="30000" dirty="0">
              <a:solidFill>
                <a:srgbClr val="000000"/>
              </a:solidFill>
              <a:latin typeface="Arial"/>
              <a:ea typeface="Arial"/>
              <a:cs typeface="Arial"/>
              <a:sym typeface="Arial"/>
            </a:endParaRPr>
          </a:p>
        </p:txBody>
      </p:sp>
      <p:sp>
        <p:nvSpPr>
          <p:cNvPr id="1178" name="Google Shape;1178;p104"/>
          <p:cNvSpPr/>
          <p:nvPr/>
        </p:nvSpPr>
        <p:spPr>
          <a:xfrm>
            <a:off x="305025" y="2355244"/>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700" b="0" i="0" u="none" strike="noStrike" cap="none" dirty="0">
              <a:solidFill>
                <a:srgbClr val="000000"/>
              </a:solidFill>
              <a:latin typeface="Arial"/>
              <a:ea typeface="Arial"/>
              <a:cs typeface="Arial"/>
              <a:sym typeface="Arial"/>
            </a:endParaRPr>
          </a:p>
        </p:txBody>
      </p:sp>
      <p:sp>
        <p:nvSpPr>
          <p:cNvPr id="1179" name="Google Shape;1179;p104"/>
          <p:cNvSpPr txBox="1"/>
          <p:nvPr/>
        </p:nvSpPr>
        <p:spPr>
          <a:xfrm>
            <a:off x="933779" y="2473311"/>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4. </a:t>
            </a:r>
            <a:r>
              <a:rPr lang="en" sz="1200" b="0" i="0" u="none" strike="noStrike" cap="none" dirty="0">
                <a:solidFill>
                  <a:schemeClr val="dk1"/>
                </a:solidFill>
                <a:latin typeface="Arial"/>
                <a:ea typeface="Arial"/>
                <a:cs typeface="Arial"/>
                <a:sym typeface="Arial"/>
              </a:rPr>
              <a:t>More flexible </a:t>
            </a:r>
            <a:r>
              <a:rPr lang="en" sz="1200" b="1" i="0" u="none" strike="noStrike" cap="none" dirty="0">
                <a:solidFill>
                  <a:schemeClr val="accent1"/>
                </a:solidFill>
                <a:latin typeface="Arial"/>
                <a:ea typeface="Arial"/>
                <a:cs typeface="Arial"/>
                <a:sym typeface="Arial"/>
              </a:rPr>
              <a:t>storage limitation</a:t>
            </a:r>
            <a:r>
              <a:rPr lang="en" sz="800" b="0" i="0" u="none" strike="noStrike" cap="none" baseline="30000" dirty="0">
                <a:solidFill>
                  <a:srgbClr val="000000"/>
                </a:solidFill>
                <a:latin typeface="Arial"/>
                <a:ea typeface="Arial"/>
                <a:cs typeface="Arial"/>
                <a:sym typeface="Arial"/>
              </a:rPr>
              <a:t>4</a:t>
            </a:r>
            <a:endParaRPr sz="800" b="0" i="0" u="none" strike="noStrike" cap="none" baseline="30000" dirty="0">
              <a:solidFill>
                <a:srgbClr val="000000"/>
              </a:solidFill>
              <a:latin typeface="Arial"/>
              <a:ea typeface="Arial"/>
              <a:cs typeface="Arial"/>
              <a:sym typeface="Arial"/>
            </a:endParaRPr>
          </a:p>
        </p:txBody>
      </p:sp>
      <p:sp>
        <p:nvSpPr>
          <p:cNvPr id="1180" name="Google Shape;1180;p104"/>
          <p:cNvSpPr/>
          <p:nvPr/>
        </p:nvSpPr>
        <p:spPr>
          <a:xfrm>
            <a:off x="305025" y="2855033"/>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81" name="Google Shape;1181;p104"/>
          <p:cNvSpPr txBox="1"/>
          <p:nvPr/>
        </p:nvSpPr>
        <p:spPr>
          <a:xfrm>
            <a:off x="933779" y="2973101"/>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5. </a:t>
            </a:r>
            <a:r>
              <a:rPr lang="en" sz="1200" b="0" i="0" u="none" strike="noStrike" cap="none" dirty="0">
                <a:solidFill>
                  <a:schemeClr val="dk1"/>
                </a:solidFill>
                <a:latin typeface="Arial"/>
                <a:ea typeface="Arial"/>
                <a:cs typeface="Arial"/>
                <a:sym typeface="Arial"/>
              </a:rPr>
              <a:t>Enhanced </a:t>
            </a:r>
            <a:r>
              <a:rPr lang="en" sz="1200" b="1" i="0" u="none" strike="noStrike" cap="none" dirty="0">
                <a:solidFill>
                  <a:schemeClr val="accent1"/>
                </a:solidFill>
                <a:latin typeface="Arial"/>
                <a:ea typeface="Arial"/>
                <a:cs typeface="Arial"/>
                <a:sym typeface="Arial"/>
              </a:rPr>
              <a:t>security</a:t>
            </a:r>
            <a:r>
              <a:rPr lang="en" sz="800" b="0" i="0" u="none" strike="noStrike" cap="none" baseline="30000" dirty="0">
                <a:solidFill>
                  <a:srgbClr val="000000"/>
                </a:solidFill>
                <a:latin typeface="Arial"/>
                <a:ea typeface="Arial"/>
                <a:cs typeface="Arial"/>
                <a:sym typeface="Arial"/>
              </a:rPr>
              <a:t>5</a:t>
            </a:r>
            <a:endParaRPr sz="800" b="0" i="0" u="none" strike="noStrike" cap="none" baseline="30000" dirty="0">
              <a:solidFill>
                <a:srgbClr val="000000"/>
              </a:solidFill>
              <a:latin typeface="Arial"/>
              <a:ea typeface="Arial"/>
              <a:cs typeface="Arial"/>
              <a:sym typeface="Arial"/>
            </a:endParaRPr>
          </a:p>
        </p:txBody>
      </p:sp>
      <p:sp>
        <p:nvSpPr>
          <p:cNvPr id="1182" name="Google Shape;1182;p104"/>
          <p:cNvSpPr/>
          <p:nvPr/>
        </p:nvSpPr>
        <p:spPr>
          <a:xfrm>
            <a:off x="305025" y="3354822"/>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83" name="Google Shape;1183;p104"/>
          <p:cNvSpPr txBox="1"/>
          <p:nvPr/>
        </p:nvSpPr>
        <p:spPr>
          <a:xfrm>
            <a:off x="933779" y="3472891"/>
            <a:ext cx="37395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6. </a:t>
            </a:r>
            <a:r>
              <a:rPr lang="en" sz="1200" b="0" i="0" u="none" strike="noStrike" cap="none" dirty="0">
                <a:solidFill>
                  <a:srgbClr val="000000"/>
                </a:solidFill>
                <a:latin typeface="Arial"/>
                <a:ea typeface="Arial"/>
                <a:cs typeface="Arial"/>
                <a:sym typeface="Arial"/>
              </a:rPr>
              <a:t>More expansive </a:t>
            </a:r>
            <a:r>
              <a:rPr lang="en" sz="1200" b="1" i="0" u="none" strike="noStrike" cap="none" dirty="0">
                <a:solidFill>
                  <a:schemeClr val="accent1"/>
                </a:solidFill>
                <a:latin typeface="Arial"/>
                <a:ea typeface="Arial"/>
                <a:cs typeface="Arial"/>
                <a:sym typeface="Arial"/>
              </a:rPr>
              <a:t>further processing</a:t>
            </a:r>
            <a:r>
              <a:rPr lang="en" sz="800" b="0" i="0" u="none" strike="noStrike" cap="none" baseline="30000" dirty="0">
                <a:solidFill>
                  <a:srgbClr val="000000"/>
                </a:solidFill>
                <a:latin typeface="Arial"/>
                <a:ea typeface="Arial"/>
                <a:cs typeface="Arial"/>
                <a:sym typeface="Arial"/>
              </a:rPr>
              <a:t>6</a:t>
            </a:r>
            <a:endParaRPr sz="800" b="0" i="0" u="none" strike="noStrike" cap="none" baseline="30000" dirty="0">
              <a:solidFill>
                <a:srgbClr val="000000"/>
              </a:solidFill>
              <a:latin typeface="Arial"/>
              <a:ea typeface="Arial"/>
              <a:cs typeface="Arial"/>
              <a:sym typeface="Arial"/>
            </a:endParaRPr>
          </a:p>
        </p:txBody>
      </p:sp>
      <p:sp>
        <p:nvSpPr>
          <p:cNvPr id="1184" name="Google Shape;1184;p104"/>
          <p:cNvSpPr/>
          <p:nvPr/>
        </p:nvSpPr>
        <p:spPr>
          <a:xfrm>
            <a:off x="305025" y="3854612"/>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85" name="Google Shape;1185;p104"/>
          <p:cNvSpPr txBox="1"/>
          <p:nvPr/>
        </p:nvSpPr>
        <p:spPr>
          <a:xfrm>
            <a:off x="933780" y="3972681"/>
            <a:ext cx="32157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7. </a:t>
            </a:r>
            <a:r>
              <a:rPr lang="en" sz="1200" b="0" i="0" u="none" strike="noStrike" cap="none" dirty="0">
                <a:solidFill>
                  <a:srgbClr val="000000"/>
                </a:solidFill>
                <a:latin typeface="Arial"/>
                <a:ea typeface="Arial"/>
                <a:cs typeface="Arial"/>
                <a:sym typeface="Arial"/>
              </a:rPr>
              <a:t>More flexible </a:t>
            </a:r>
            <a:r>
              <a:rPr lang="en" sz="1200" b="1" i="0" u="none" strike="noStrike" cap="none" dirty="0">
                <a:solidFill>
                  <a:schemeClr val="accent1"/>
                </a:solidFill>
                <a:latin typeface="Arial"/>
                <a:ea typeface="Arial"/>
                <a:cs typeface="Arial"/>
                <a:sym typeface="Arial"/>
              </a:rPr>
              <a:t>profiling</a:t>
            </a:r>
            <a:r>
              <a:rPr lang="en" sz="800" b="0" i="0" u="none" strike="noStrike" cap="none" baseline="30000" dirty="0">
                <a:solidFill>
                  <a:srgbClr val="000000"/>
                </a:solidFill>
                <a:latin typeface="Arial"/>
                <a:ea typeface="Arial"/>
                <a:cs typeface="Arial"/>
                <a:sym typeface="Arial"/>
              </a:rPr>
              <a:t>7</a:t>
            </a:r>
            <a:endParaRPr sz="800" b="0" i="0" u="none" strike="noStrike" cap="none" baseline="30000" dirty="0">
              <a:solidFill>
                <a:srgbClr val="000000"/>
              </a:solidFill>
              <a:latin typeface="Arial"/>
              <a:ea typeface="Arial"/>
              <a:cs typeface="Arial"/>
              <a:sym typeface="Arial"/>
            </a:endParaRPr>
          </a:p>
        </p:txBody>
      </p:sp>
      <p:sp>
        <p:nvSpPr>
          <p:cNvPr id="1186" name="Google Shape;1186;p104"/>
          <p:cNvSpPr/>
          <p:nvPr/>
        </p:nvSpPr>
        <p:spPr>
          <a:xfrm>
            <a:off x="305025" y="4354401"/>
            <a:ext cx="4535400" cy="420900"/>
          </a:xfrm>
          <a:prstGeom prst="roundRect">
            <a:avLst>
              <a:gd name="adj" fmla="val 4167"/>
            </a:avLst>
          </a:prstGeom>
          <a:solidFill>
            <a:srgbClr val="FFFFFF"/>
          </a:solidFill>
          <a:ln>
            <a:noFill/>
          </a:ln>
          <a:effectLst>
            <a:outerShdw blurRad="533400" dist="38100" dir="2700000" algn="tl" rotWithShape="0">
              <a:srgbClr val="000000">
                <a:alpha val="9803"/>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87" name="Google Shape;1187;p104"/>
          <p:cNvSpPr txBox="1"/>
          <p:nvPr/>
        </p:nvSpPr>
        <p:spPr>
          <a:xfrm>
            <a:off x="933779" y="4472471"/>
            <a:ext cx="3838800" cy="18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200" b="1" i="0" u="none" strike="noStrike" cap="none" dirty="0">
                <a:latin typeface="Arial"/>
                <a:ea typeface="Arial"/>
                <a:cs typeface="Arial"/>
                <a:sym typeface="Arial"/>
              </a:rPr>
              <a:t>8. </a:t>
            </a:r>
            <a:r>
              <a:rPr lang="en" sz="1200" dirty="0"/>
              <a:t>Ability to lawfully </a:t>
            </a:r>
            <a:r>
              <a:rPr lang="en" sz="1200" b="1" dirty="0">
                <a:solidFill>
                  <a:schemeClr val="accent1"/>
                </a:solidFill>
              </a:rPr>
              <a:t>share and combine data</a:t>
            </a:r>
            <a:r>
              <a:rPr lang="en" sz="800" b="0" i="0" u="none" strike="noStrike" cap="none" baseline="30000" dirty="0">
                <a:solidFill>
                  <a:srgbClr val="000000"/>
                </a:solidFill>
                <a:latin typeface="Arial"/>
                <a:ea typeface="Arial"/>
                <a:cs typeface="Arial"/>
                <a:sym typeface="Arial"/>
              </a:rPr>
              <a:t>8</a:t>
            </a:r>
            <a:endParaRPr sz="800" b="0" i="0" u="none" strike="noStrike" cap="none" baseline="30000" dirty="0">
              <a:solidFill>
                <a:srgbClr val="000000"/>
              </a:solidFill>
              <a:latin typeface="Arial"/>
              <a:ea typeface="Arial"/>
              <a:cs typeface="Arial"/>
              <a:sym typeface="Arial"/>
            </a:endParaRPr>
          </a:p>
        </p:txBody>
      </p:sp>
      <p:sp>
        <p:nvSpPr>
          <p:cNvPr id="1188" name="Google Shape;1188;p104"/>
          <p:cNvSpPr txBox="1">
            <a:spLocks noGrp="1"/>
          </p:cNvSpPr>
          <p:nvPr>
            <p:ph type="body" idx="1"/>
          </p:nvPr>
        </p:nvSpPr>
        <p:spPr>
          <a:xfrm>
            <a:off x="215899" y="127875"/>
            <a:ext cx="7708800" cy="471900"/>
          </a:xfrm>
          <a:prstGeom prst="rect">
            <a:avLst/>
          </a:prstGeom>
          <a:noFill/>
          <a:ln>
            <a:noFill/>
          </a:ln>
        </p:spPr>
        <p:txBody>
          <a:bodyPr spcFirstLastPara="1" wrap="square" lIns="68575" tIns="34275" rIns="68575" bIns="34275" anchor="ctr" anchorCtr="0">
            <a:noAutofit/>
          </a:bodyPr>
          <a:lstStyle/>
          <a:p>
            <a:pPr marL="228600" lvl="0" indent="-228600" algn="l" rtl="0">
              <a:lnSpc>
                <a:spcPct val="100000"/>
              </a:lnSpc>
              <a:spcBef>
                <a:spcPts val="1200"/>
              </a:spcBef>
              <a:spcAft>
                <a:spcPts val="0"/>
              </a:spcAft>
              <a:buSzPts val="2400"/>
              <a:buNone/>
            </a:pPr>
            <a:r>
              <a:rPr lang="en" sz="2000" dirty="0"/>
              <a:t>Pseudonymisation Benefits Under GDPR</a:t>
            </a:r>
            <a:endParaRPr sz="2000" dirty="0"/>
          </a:p>
        </p:txBody>
      </p:sp>
      <p:grpSp>
        <p:nvGrpSpPr>
          <p:cNvPr id="1189" name="Google Shape;1189;p104"/>
          <p:cNvGrpSpPr/>
          <p:nvPr/>
        </p:nvGrpSpPr>
        <p:grpSpPr>
          <a:xfrm>
            <a:off x="509435" y="972175"/>
            <a:ext cx="215614" cy="188189"/>
            <a:chOff x="3390900" y="1473201"/>
            <a:chExt cx="361950" cy="315913"/>
          </a:xfrm>
        </p:grpSpPr>
        <p:sp>
          <p:nvSpPr>
            <p:cNvPr id="1190" name="Google Shape;1190;p104"/>
            <p:cNvSpPr/>
            <p:nvPr/>
          </p:nvSpPr>
          <p:spPr>
            <a:xfrm>
              <a:off x="3390900" y="1473201"/>
              <a:ext cx="285750" cy="315913"/>
            </a:xfrm>
            <a:custGeom>
              <a:avLst/>
              <a:gdLst/>
              <a:ahLst/>
              <a:cxnLst/>
              <a:rect l="l" t="t" r="r" b="b"/>
              <a:pathLst>
                <a:path w="76" h="84" extrusionOk="0">
                  <a:moveTo>
                    <a:pt x="54" y="51"/>
                  </a:moveTo>
                  <a:cubicBezTo>
                    <a:pt x="52" y="50"/>
                    <a:pt x="50" y="49"/>
                    <a:pt x="48" y="49"/>
                  </a:cubicBezTo>
                  <a:cubicBezTo>
                    <a:pt x="48" y="41"/>
                    <a:pt x="48" y="41"/>
                    <a:pt x="48" y="41"/>
                  </a:cubicBezTo>
                  <a:cubicBezTo>
                    <a:pt x="50" y="40"/>
                    <a:pt x="54" y="36"/>
                    <a:pt x="54" y="29"/>
                  </a:cubicBezTo>
                  <a:cubicBezTo>
                    <a:pt x="55" y="28"/>
                    <a:pt x="56" y="26"/>
                    <a:pt x="56" y="24"/>
                  </a:cubicBezTo>
                  <a:cubicBezTo>
                    <a:pt x="56" y="22"/>
                    <a:pt x="56" y="20"/>
                    <a:pt x="54" y="19"/>
                  </a:cubicBezTo>
                  <a:cubicBezTo>
                    <a:pt x="55" y="16"/>
                    <a:pt x="57" y="12"/>
                    <a:pt x="56" y="7"/>
                  </a:cubicBezTo>
                  <a:cubicBezTo>
                    <a:pt x="55" y="2"/>
                    <a:pt x="47" y="0"/>
                    <a:pt x="41" y="0"/>
                  </a:cubicBezTo>
                  <a:cubicBezTo>
                    <a:pt x="36" y="0"/>
                    <a:pt x="29" y="2"/>
                    <a:pt x="27" y="6"/>
                  </a:cubicBezTo>
                  <a:cubicBezTo>
                    <a:pt x="24" y="6"/>
                    <a:pt x="22" y="7"/>
                    <a:pt x="22" y="8"/>
                  </a:cubicBezTo>
                  <a:cubicBezTo>
                    <a:pt x="20" y="11"/>
                    <a:pt x="21" y="15"/>
                    <a:pt x="22" y="19"/>
                  </a:cubicBezTo>
                  <a:cubicBezTo>
                    <a:pt x="21" y="19"/>
                    <a:pt x="21" y="20"/>
                    <a:pt x="20" y="20"/>
                  </a:cubicBezTo>
                  <a:cubicBezTo>
                    <a:pt x="20" y="21"/>
                    <a:pt x="20" y="23"/>
                    <a:pt x="20" y="24"/>
                  </a:cubicBezTo>
                  <a:cubicBezTo>
                    <a:pt x="20" y="26"/>
                    <a:pt x="21" y="28"/>
                    <a:pt x="22" y="29"/>
                  </a:cubicBezTo>
                  <a:cubicBezTo>
                    <a:pt x="22" y="36"/>
                    <a:pt x="26" y="40"/>
                    <a:pt x="28" y="41"/>
                  </a:cubicBezTo>
                  <a:cubicBezTo>
                    <a:pt x="28" y="49"/>
                    <a:pt x="28" y="49"/>
                    <a:pt x="28" y="49"/>
                  </a:cubicBezTo>
                  <a:cubicBezTo>
                    <a:pt x="26" y="49"/>
                    <a:pt x="25" y="50"/>
                    <a:pt x="23" y="50"/>
                  </a:cubicBezTo>
                  <a:cubicBezTo>
                    <a:pt x="13" y="54"/>
                    <a:pt x="4" y="57"/>
                    <a:pt x="2" y="62"/>
                  </a:cubicBezTo>
                  <a:cubicBezTo>
                    <a:pt x="0" y="68"/>
                    <a:pt x="0" y="81"/>
                    <a:pt x="0" y="82"/>
                  </a:cubicBezTo>
                  <a:cubicBezTo>
                    <a:pt x="0" y="83"/>
                    <a:pt x="1" y="84"/>
                    <a:pt x="2" y="84"/>
                  </a:cubicBezTo>
                  <a:cubicBezTo>
                    <a:pt x="74" y="84"/>
                    <a:pt x="74" y="84"/>
                    <a:pt x="74" y="84"/>
                  </a:cubicBezTo>
                  <a:cubicBezTo>
                    <a:pt x="75" y="84"/>
                    <a:pt x="76" y="83"/>
                    <a:pt x="76" y="82"/>
                  </a:cubicBezTo>
                  <a:cubicBezTo>
                    <a:pt x="76" y="81"/>
                    <a:pt x="76" y="68"/>
                    <a:pt x="74" y="62"/>
                  </a:cubicBezTo>
                  <a:cubicBezTo>
                    <a:pt x="72" y="57"/>
                    <a:pt x="64" y="54"/>
                    <a:pt x="54" y="5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1" name="Google Shape;1191;p104"/>
            <p:cNvSpPr/>
            <p:nvPr/>
          </p:nvSpPr>
          <p:spPr>
            <a:xfrm>
              <a:off x="3609975" y="1473201"/>
              <a:ext cx="142875" cy="315913"/>
            </a:xfrm>
            <a:custGeom>
              <a:avLst/>
              <a:gdLst/>
              <a:ahLst/>
              <a:cxnLst/>
              <a:rect l="l" t="t" r="r" b="b"/>
              <a:pathLst>
                <a:path w="38" h="84" extrusionOk="0">
                  <a:moveTo>
                    <a:pt x="36" y="62"/>
                  </a:moveTo>
                  <a:cubicBezTo>
                    <a:pt x="34" y="58"/>
                    <a:pt x="27" y="53"/>
                    <a:pt x="10" y="47"/>
                  </a:cubicBezTo>
                  <a:cubicBezTo>
                    <a:pt x="10" y="43"/>
                    <a:pt x="10" y="43"/>
                    <a:pt x="10" y="43"/>
                  </a:cubicBezTo>
                  <a:cubicBezTo>
                    <a:pt x="12" y="42"/>
                    <a:pt x="16" y="38"/>
                    <a:pt x="16" y="31"/>
                  </a:cubicBezTo>
                  <a:cubicBezTo>
                    <a:pt x="17" y="30"/>
                    <a:pt x="18" y="28"/>
                    <a:pt x="18" y="26"/>
                  </a:cubicBezTo>
                  <a:cubicBezTo>
                    <a:pt x="18" y="24"/>
                    <a:pt x="18" y="22"/>
                    <a:pt x="16" y="21"/>
                  </a:cubicBezTo>
                  <a:cubicBezTo>
                    <a:pt x="17" y="18"/>
                    <a:pt x="19" y="13"/>
                    <a:pt x="18" y="9"/>
                  </a:cubicBezTo>
                  <a:cubicBezTo>
                    <a:pt x="17" y="6"/>
                    <a:pt x="14" y="3"/>
                    <a:pt x="11" y="1"/>
                  </a:cubicBezTo>
                  <a:cubicBezTo>
                    <a:pt x="7" y="0"/>
                    <a:pt x="4" y="0"/>
                    <a:pt x="1" y="2"/>
                  </a:cubicBezTo>
                  <a:cubicBezTo>
                    <a:pt x="0" y="3"/>
                    <a:pt x="0" y="4"/>
                    <a:pt x="0" y="5"/>
                  </a:cubicBezTo>
                  <a:cubicBezTo>
                    <a:pt x="1" y="6"/>
                    <a:pt x="2" y="6"/>
                    <a:pt x="3" y="6"/>
                  </a:cubicBezTo>
                  <a:cubicBezTo>
                    <a:pt x="5" y="4"/>
                    <a:pt x="8" y="5"/>
                    <a:pt x="9" y="5"/>
                  </a:cubicBezTo>
                  <a:cubicBezTo>
                    <a:pt x="12" y="6"/>
                    <a:pt x="14" y="8"/>
                    <a:pt x="14" y="10"/>
                  </a:cubicBezTo>
                  <a:cubicBezTo>
                    <a:pt x="15" y="13"/>
                    <a:pt x="13" y="17"/>
                    <a:pt x="13" y="20"/>
                  </a:cubicBezTo>
                  <a:cubicBezTo>
                    <a:pt x="12" y="21"/>
                    <a:pt x="12" y="21"/>
                    <a:pt x="12" y="22"/>
                  </a:cubicBezTo>
                  <a:cubicBezTo>
                    <a:pt x="12" y="23"/>
                    <a:pt x="13" y="24"/>
                    <a:pt x="14" y="24"/>
                  </a:cubicBezTo>
                  <a:cubicBezTo>
                    <a:pt x="14" y="24"/>
                    <a:pt x="14" y="25"/>
                    <a:pt x="14" y="26"/>
                  </a:cubicBezTo>
                  <a:cubicBezTo>
                    <a:pt x="14" y="27"/>
                    <a:pt x="14" y="28"/>
                    <a:pt x="14" y="28"/>
                  </a:cubicBezTo>
                  <a:cubicBezTo>
                    <a:pt x="13" y="28"/>
                    <a:pt x="12" y="29"/>
                    <a:pt x="12" y="30"/>
                  </a:cubicBezTo>
                  <a:cubicBezTo>
                    <a:pt x="12" y="38"/>
                    <a:pt x="7" y="40"/>
                    <a:pt x="7" y="40"/>
                  </a:cubicBezTo>
                  <a:cubicBezTo>
                    <a:pt x="6" y="40"/>
                    <a:pt x="6" y="41"/>
                    <a:pt x="6" y="42"/>
                  </a:cubicBezTo>
                  <a:cubicBezTo>
                    <a:pt x="6" y="48"/>
                    <a:pt x="6" y="48"/>
                    <a:pt x="6" y="48"/>
                  </a:cubicBezTo>
                  <a:cubicBezTo>
                    <a:pt x="6" y="49"/>
                    <a:pt x="7" y="50"/>
                    <a:pt x="7" y="50"/>
                  </a:cubicBezTo>
                  <a:cubicBezTo>
                    <a:pt x="13" y="52"/>
                    <a:pt x="31" y="59"/>
                    <a:pt x="32" y="64"/>
                  </a:cubicBezTo>
                  <a:cubicBezTo>
                    <a:pt x="34" y="68"/>
                    <a:pt x="34" y="76"/>
                    <a:pt x="34" y="80"/>
                  </a:cubicBezTo>
                  <a:cubicBezTo>
                    <a:pt x="28" y="80"/>
                    <a:pt x="28" y="80"/>
                    <a:pt x="28" y="80"/>
                  </a:cubicBezTo>
                  <a:cubicBezTo>
                    <a:pt x="27" y="80"/>
                    <a:pt x="26" y="81"/>
                    <a:pt x="26" y="82"/>
                  </a:cubicBezTo>
                  <a:cubicBezTo>
                    <a:pt x="26" y="83"/>
                    <a:pt x="27" y="84"/>
                    <a:pt x="28" y="84"/>
                  </a:cubicBezTo>
                  <a:cubicBezTo>
                    <a:pt x="36" y="84"/>
                    <a:pt x="36" y="84"/>
                    <a:pt x="36" y="84"/>
                  </a:cubicBezTo>
                  <a:cubicBezTo>
                    <a:pt x="37" y="84"/>
                    <a:pt x="38" y="83"/>
                    <a:pt x="38" y="82"/>
                  </a:cubicBezTo>
                  <a:cubicBezTo>
                    <a:pt x="38" y="81"/>
                    <a:pt x="38" y="68"/>
                    <a:pt x="3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192" name="Google Shape;1192;p104"/>
          <p:cNvGrpSpPr/>
          <p:nvPr/>
        </p:nvGrpSpPr>
        <p:grpSpPr>
          <a:xfrm>
            <a:off x="514538" y="1471952"/>
            <a:ext cx="205212" cy="188189"/>
            <a:chOff x="9169400" y="1474788"/>
            <a:chExt cx="344488" cy="315912"/>
          </a:xfrm>
        </p:grpSpPr>
        <p:sp>
          <p:nvSpPr>
            <p:cNvPr id="1193" name="Google Shape;1193;p104"/>
            <p:cNvSpPr/>
            <p:nvPr/>
          </p:nvSpPr>
          <p:spPr>
            <a:xfrm>
              <a:off x="9266238" y="1474788"/>
              <a:ext cx="150813" cy="106363"/>
            </a:xfrm>
            <a:custGeom>
              <a:avLst/>
              <a:gdLst/>
              <a:ahLst/>
              <a:cxnLst/>
              <a:rect l="l" t="t" r="r" b="b"/>
              <a:pathLst>
                <a:path w="40" h="28" extrusionOk="0">
                  <a:moveTo>
                    <a:pt x="36" y="28"/>
                  </a:moveTo>
                  <a:cubicBezTo>
                    <a:pt x="40" y="28"/>
                    <a:pt x="40" y="28"/>
                    <a:pt x="40" y="28"/>
                  </a:cubicBezTo>
                  <a:cubicBezTo>
                    <a:pt x="40" y="8"/>
                    <a:pt x="40" y="8"/>
                    <a:pt x="40" y="8"/>
                  </a:cubicBezTo>
                  <a:cubicBezTo>
                    <a:pt x="40" y="3"/>
                    <a:pt x="36" y="0"/>
                    <a:pt x="32" y="0"/>
                  </a:cubicBezTo>
                  <a:cubicBezTo>
                    <a:pt x="8" y="0"/>
                    <a:pt x="8" y="0"/>
                    <a:pt x="8" y="0"/>
                  </a:cubicBezTo>
                  <a:cubicBezTo>
                    <a:pt x="4" y="0"/>
                    <a:pt x="0" y="3"/>
                    <a:pt x="0" y="8"/>
                  </a:cubicBezTo>
                  <a:cubicBezTo>
                    <a:pt x="0" y="28"/>
                    <a:pt x="0" y="28"/>
                    <a:pt x="0" y="28"/>
                  </a:cubicBezTo>
                  <a:cubicBezTo>
                    <a:pt x="4" y="28"/>
                    <a:pt x="4" y="28"/>
                    <a:pt x="4" y="28"/>
                  </a:cubicBezTo>
                  <a:lnTo>
                    <a:pt x="36" y="28"/>
                  </a:lnTo>
                  <a:close/>
                  <a:moveTo>
                    <a:pt x="6" y="8"/>
                  </a:moveTo>
                  <a:cubicBezTo>
                    <a:pt x="6" y="7"/>
                    <a:pt x="7" y="6"/>
                    <a:pt x="8" y="6"/>
                  </a:cubicBezTo>
                  <a:cubicBezTo>
                    <a:pt x="32" y="6"/>
                    <a:pt x="32" y="6"/>
                    <a:pt x="32" y="6"/>
                  </a:cubicBezTo>
                  <a:cubicBezTo>
                    <a:pt x="33" y="6"/>
                    <a:pt x="34" y="7"/>
                    <a:pt x="34" y="8"/>
                  </a:cubicBezTo>
                  <a:cubicBezTo>
                    <a:pt x="34" y="22"/>
                    <a:pt x="34" y="22"/>
                    <a:pt x="34" y="22"/>
                  </a:cubicBezTo>
                  <a:cubicBezTo>
                    <a:pt x="34" y="23"/>
                    <a:pt x="33" y="24"/>
                    <a:pt x="32" y="24"/>
                  </a:cubicBezTo>
                  <a:cubicBezTo>
                    <a:pt x="8" y="24"/>
                    <a:pt x="8" y="24"/>
                    <a:pt x="8" y="24"/>
                  </a:cubicBezTo>
                  <a:cubicBezTo>
                    <a:pt x="7" y="24"/>
                    <a:pt x="6" y="23"/>
                    <a:pt x="6" y="22"/>
                  </a:cubicBezTo>
                  <a:lnTo>
                    <a:pt x="6" y="8"/>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4" name="Google Shape;1194;p104"/>
            <p:cNvSpPr/>
            <p:nvPr/>
          </p:nvSpPr>
          <p:spPr>
            <a:xfrm>
              <a:off x="9258300" y="1595438"/>
              <a:ext cx="166688" cy="46038"/>
            </a:xfrm>
            <a:custGeom>
              <a:avLst/>
              <a:gdLst/>
              <a:ahLst/>
              <a:cxnLst/>
              <a:rect l="l" t="t" r="r" b="b"/>
              <a:pathLst>
                <a:path w="44" h="12" extrusionOk="0">
                  <a:moveTo>
                    <a:pt x="34" y="4"/>
                  </a:moveTo>
                  <a:cubicBezTo>
                    <a:pt x="44" y="4"/>
                    <a:pt x="44" y="4"/>
                    <a:pt x="44" y="4"/>
                  </a:cubicBezTo>
                  <a:cubicBezTo>
                    <a:pt x="44" y="4"/>
                    <a:pt x="44" y="0"/>
                    <a:pt x="44" y="0"/>
                  </a:cubicBezTo>
                  <a:cubicBezTo>
                    <a:pt x="27" y="0"/>
                    <a:pt x="17" y="0"/>
                    <a:pt x="0" y="0"/>
                  </a:cubicBezTo>
                  <a:cubicBezTo>
                    <a:pt x="0" y="0"/>
                    <a:pt x="0" y="4"/>
                    <a:pt x="0" y="4"/>
                  </a:cubicBezTo>
                  <a:cubicBezTo>
                    <a:pt x="10" y="4"/>
                    <a:pt x="10" y="4"/>
                    <a:pt x="10" y="4"/>
                  </a:cubicBezTo>
                  <a:cubicBezTo>
                    <a:pt x="15" y="4"/>
                    <a:pt x="20" y="7"/>
                    <a:pt x="21" y="12"/>
                  </a:cubicBezTo>
                  <a:cubicBezTo>
                    <a:pt x="23" y="12"/>
                    <a:pt x="23" y="12"/>
                    <a:pt x="23" y="12"/>
                  </a:cubicBezTo>
                  <a:cubicBezTo>
                    <a:pt x="24" y="7"/>
                    <a:pt x="29" y="4"/>
                    <a:pt x="34" y="4"/>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5" name="Google Shape;1195;p104"/>
            <p:cNvSpPr/>
            <p:nvPr/>
          </p:nvSpPr>
          <p:spPr>
            <a:xfrm>
              <a:off x="9175750" y="1625600"/>
              <a:ext cx="150813" cy="104775"/>
            </a:xfrm>
            <a:custGeom>
              <a:avLst/>
              <a:gdLst/>
              <a:ahLst/>
              <a:cxnLst/>
              <a:rect l="l" t="t" r="r" b="b"/>
              <a:pathLst>
                <a:path w="40" h="28" extrusionOk="0">
                  <a:moveTo>
                    <a:pt x="40" y="28"/>
                  </a:moveTo>
                  <a:cubicBezTo>
                    <a:pt x="40" y="8"/>
                    <a:pt x="40" y="8"/>
                    <a:pt x="40" y="8"/>
                  </a:cubicBezTo>
                  <a:cubicBezTo>
                    <a:pt x="40" y="3"/>
                    <a:pt x="36" y="0"/>
                    <a:pt x="32" y="0"/>
                  </a:cubicBezTo>
                  <a:cubicBezTo>
                    <a:pt x="26" y="0"/>
                    <a:pt x="26" y="0"/>
                    <a:pt x="26" y="0"/>
                  </a:cubicBezTo>
                  <a:cubicBezTo>
                    <a:pt x="8" y="0"/>
                    <a:pt x="8" y="0"/>
                    <a:pt x="8" y="0"/>
                  </a:cubicBezTo>
                  <a:cubicBezTo>
                    <a:pt x="4" y="0"/>
                    <a:pt x="0" y="3"/>
                    <a:pt x="0" y="8"/>
                  </a:cubicBezTo>
                  <a:cubicBezTo>
                    <a:pt x="0" y="28"/>
                    <a:pt x="0" y="28"/>
                    <a:pt x="0" y="28"/>
                  </a:cubicBezTo>
                  <a:cubicBezTo>
                    <a:pt x="37" y="28"/>
                    <a:pt x="3" y="28"/>
                    <a:pt x="40" y="28"/>
                  </a:cubicBezTo>
                  <a:close/>
                  <a:moveTo>
                    <a:pt x="6" y="8"/>
                  </a:moveTo>
                  <a:cubicBezTo>
                    <a:pt x="6" y="7"/>
                    <a:pt x="7" y="6"/>
                    <a:pt x="8" y="6"/>
                  </a:cubicBezTo>
                  <a:cubicBezTo>
                    <a:pt x="32" y="6"/>
                    <a:pt x="32" y="6"/>
                    <a:pt x="32" y="6"/>
                  </a:cubicBezTo>
                  <a:cubicBezTo>
                    <a:pt x="33" y="6"/>
                    <a:pt x="34" y="7"/>
                    <a:pt x="34" y="8"/>
                  </a:cubicBezTo>
                  <a:cubicBezTo>
                    <a:pt x="34" y="22"/>
                    <a:pt x="34" y="22"/>
                    <a:pt x="34" y="22"/>
                  </a:cubicBezTo>
                  <a:cubicBezTo>
                    <a:pt x="34" y="23"/>
                    <a:pt x="33" y="24"/>
                    <a:pt x="32" y="24"/>
                  </a:cubicBezTo>
                  <a:cubicBezTo>
                    <a:pt x="8" y="24"/>
                    <a:pt x="8" y="24"/>
                    <a:pt x="8" y="24"/>
                  </a:cubicBezTo>
                  <a:cubicBezTo>
                    <a:pt x="7" y="24"/>
                    <a:pt x="6" y="23"/>
                    <a:pt x="6" y="22"/>
                  </a:cubicBezTo>
                  <a:lnTo>
                    <a:pt x="6" y="8"/>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6" name="Google Shape;1196;p104"/>
            <p:cNvSpPr/>
            <p:nvPr/>
          </p:nvSpPr>
          <p:spPr>
            <a:xfrm>
              <a:off x="9169400" y="1746250"/>
              <a:ext cx="165100" cy="44450"/>
            </a:xfrm>
            <a:custGeom>
              <a:avLst/>
              <a:gdLst/>
              <a:ahLst/>
              <a:cxnLst/>
              <a:rect l="l" t="t" r="r" b="b"/>
              <a:pathLst>
                <a:path w="44" h="12" extrusionOk="0">
                  <a:moveTo>
                    <a:pt x="0" y="0"/>
                  </a:moveTo>
                  <a:cubicBezTo>
                    <a:pt x="0" y="0"/>
                    <a:pt x="0" y="10"/>
                    <a:pt x="0" y="10"/>
                  </a:cubicBezTo>
                  <a:cubicBezTo>
                    <a:pt x="0" y="11"/>
                    <a:pt x="1" y="12"/>
                    <a:pt x="2" y="12"/>
                  </a:cubicBezTo>
                  <a:cubicBezTo>
                    <a:pt x="42" y="12"/>
                    <a:pt x="42" y="12"/>
                    <a:pt x="42" y="12"/>
                  </a:cubicBezTo>
                  <a:cubicBezTo>
                    <a:pt x="43" y="12"/>
                    <a:pt x="44" y="11"/>
                    <a:pt x="44" y="10"/>
                  </a:cubicBezTo>
                  <a:cubicBezTo>
                    <a:pt x="44" y="10"/>
                    <a:pt x="44" y="0"/>
                    <a:pt x="44" y="0"/>
                  </a:cubicBezTo>
                  <a:cubicBezTo>
                    <a:pt x="27" y="0"/>
                    <a:pt x="17" y="0"/>
                    <a:pt x="0" y="0"/>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7" name="Google Shape;1197;p104"/>
            <p:cNvSpPr/>
            <p:nvPr/>
          </p:nvSpPr>
          <p:spPr>
            <a:xfrm>
              <a:off x="9356725" y="1625600"/>
              <a:ext cx="150813" cy="104775"/>
            </a:xfrm>
            <a:custGeom>
              <a:avLst/>
              <a:gdLst/>
              <a:ahLst/>
              <a:cxnLst/>
              <a:rect l="l" t="t" r="r" b="b"/>
              <a:pathLst>
                <a:path w="40" h="28" extrusionOk="0">
                  <a:moveTo>
                    <a:pt x="8" y="0"/>
                  </a:moveTo>
                  <a:cubicBezTo>
                    <a:pt x="4" y="0"/>
                    <a:pt x="0" y="3"/>
                    <a:pt x="0" y="8"/>
                  </a:cubicBezTo>
                  <a:cubicBezTo>
                    <a:pt x="0" y="28"/>
                    <a:pt x="0" y="28"/>
                    <a:pt x="0" y="28"/>
                  </a:cubicBezTo>
                  <a:cubicBezTo>
                    <a:pt x="37" y="28"/>
                    <a:pt x="3" y="28"/>
                    <a:pt x="40" y="28"/>
                  </a:cubicBezTo>
                  <a:cubicBezTo>
                    <a:pt x="40" y="8"/>
                    <a:pt x="40" y="8"/>
                    <a:pt x="40" y="8"/>
                  </a:cubicBezTo>
                  <a:cubicBezTo>
                    <a:pt x="40" y="3"/>
                    <a:pt x="36" y="0"/>
                    <a:pt x="32" y="0"/>
                  </a:cubicBezTo>
                  <a:cubicBezTo>
                    <a:pt x="14" y="0"/>
                    <a:pt x="14" y="0"/>
                    <a:pt x="14" y="0"/>
                  </a:cubicBezTo>
                  <a:lnTo>
                    <a:pt x="8" y="0"/>
                  </a:lnTo>
                  <a:close/>
                  <a:moveTo>
                    <a:pt x="34" y="8"/>
                  </a:moveTo>
                  <a:cubicBezTo>
                    <a:pt x="34" y="22"/>
                    <a:pt x="34" y="22"/>
                    <a:pt x="34" y="22"/>
                  </a:cubicBezTo>
                  <a:cubicBezTo>
                    <a:pt x="34" y="23"/>
                    <a:pt x="33" y="24"/>
                    <a:pt x="32" y="24"/>
                  </a:cubicBezTo>
                  <a:cubicBezTo>
                    <a:pt x="8" y="24"/>
                    <a:pt x="8" y="24"/>
                    <a:pt x="8" y="24"/>
                  </a:cubicBezTo>
                  <a:cubicBezTo>
                    <a:pt x="7" y="24"/>
                    <a:pt x="6" y="23"/>
                    <a:pt x="6" y="22"/>
                  </a:cubicBezTo>
                  <a:cubicBezTo>
                    <a:pt x="6" y="8"/>
                    <a:pt x="6" y="8"/>
                    <a:pt x="6" y="8"/>
                  </a:cubicBezTo>
                  <a:cubicBezTo>
                    <a:pt x="6" y="7"/>
                    <a:pt x="7" y="6"/>
                    <a:pt x="8" y="6"/>
                  </a:cubicBezTo>
                  <a:cubicBezTo>
                    <a:pt x="32" y="6"/>
                    <a:pt x="32" y="6"/>
                    <a:pt x="32" y="6"/>
                  </a:cubicBezTo>
                  <a:cubicBezTo>
                    <a:pt x="33" y="6"/>
                    <a:pt x="34" y="7"/>
                    <a:pt x="34" y="8"/>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198" name="Google Shape;1198;p104"/>
            <p:cNvSpPr/>
            <p:nvPr/>
          </p:nvSpPr>
          <p:spPr>
            <a:xfrm>
              <a:off x="9348788" y="1746250"/>
              <a:ext cx="165100" cy="44450"/>
            </a:xfrm>
            <a:custGeom>
              <a:avLst/>
              <a:gdLst/>
              <a:ahLst/>
              <a:cxnLst/>
              <a:rect l="l" t="t" r="r" b="b"/>
              <a:pathLst>
                <a:path w="44" h="12" extrusionOk="0">
                  <a:moveTo>
                    <a:pt x="44" y="0"/>
                  </a:moveTo>
                  <a:cubicBezTo>
                    <a:pt x="27" y="0"/>
                    <a:pt x="17" y="0"/>
                    <a:pt x="0" y="0"/>
                  </a:cubicBezTo>
                  <a:cubicBezTo>
                    <a:pt x="0" y="0"/>
                    <a:pt x="0" y="10"/>
                    <a:pt x="0" y="10"/>
                  </a:cubicBezTo>
                  <a:cubicBezTo>
                    <a:pt x="0" y="11"/>
                    <a:pt x="1" y="12"/>
                    <a:pt x="2" y="12"/>
                  </a:cubicBezTo>
                  <a:cubicBezTo>
                    <a:pt x="42" y="12"/>
                    <a:pt x="42" y="12"/>
                    <a:pt x="42" y="12"/>
                  </a:cubicBezTo>
                  <a:cubicBezTo>
                    <a:pt x="43" y="12"/>
                    <a:pt x="44" y="11"/>
                    <a:pt x="44" y="10"/>
                  </a:cubicBezTo>
                  <a:cubicBezTo>
                    <a:pt x="44" y="8"/>
                    <a:pt x="44" y="0"/>
                    <a:pt x="44" y="0"/>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199" name="Google Shape;1199;p104"/>
          <p:cNvGrpSpPr/>
          <p:nvPr/>
        </p:nvGrpSpPr>
        <p:grpSpPr>
          <a:xfrm>
            <a:off x="509902" y="1958033"/>
            <a:ext cx="214668" cy="215614"/>
            <a:chOff x="2670175" y="1803400"/>
            <a:chExt cx="360363" cy="361950"/>
          </a:xfrm>
        </p:grpSpPr>
        <p:sp>
          <p:nvSpPr>
            <p:cNvPr id="1200" name="Google Shape;1200;p104"/>
            <p:cNvSpPr/>
            <p:nvPr/>
          </p:nvSpPr>
          <p:spPr>
            <a:xfrm>
              <a:off x="2714625" y="2014538"/>
              <a:ext cx="15875" cy="14288"/>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1" name="Google Shape;1201;p104"/>
            <p:cNvSpPr/>
            <p:nvPr/>
          </p:nvSpPr>
          <p:spPr>
            <a:xfrm>
              <a:off x="2714625" y="1924050"/>
              <a:ext cx="15875" cy="14288"/>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2" name="Google Shape;1202;p104"/>
            <p:cNvSpPr/>
            <p:nvPr/>
          </p:nvSpPr>
          <p:spPr>
            <a:xfrm>
              <a:off x="2670175" y="1984375"/>
              <a:ext cx="360363" cy="180975"/>
            </a:xfrm>
            <a:custGeom>
              <a:avLst/>
              <a:gdLst/>
              <a:ahLst/>
              <a:cxnLst/>
              <a:rect l="l" t="t" r="r" b="b"/>
              <a:pathLst>
                <a:path w="96" h="48" extrusionOk="0">
                  <a:moveTo>
                    <a:pt x="0" y="0"/>
                  </a:moveTo>
                  <a:cubicBezTo>
                    <a:pt x="0" y="14"/>
                    <a:pt x="0" y="14"/>
                    <a:pt x="0" y="14"/>
                  </a:cubicBezTo>
                  <a:cubicBezTo>
                    <a:pt x="0" y="20"/>
                    <a:pt x="4" y="24"/>
                    <a:pt x="10" y="24"/>
                  </a:cubicBezTo>
                  <a:cubicBezTo>
                    <a:pt x="48" y="24"/>
                    <a:pt x="48" y="24"/>
                    <a:pt x="48" y="24"/>
                  </a:cubicBezTo>
                  <a:cubicBezTo>
                    <a:pt x="48" y="44"/>
                    <a:pt x="48" y="44"/>
                    <a:pt x="48" y="44"/>
                  </a:cubicBezTo>
                  <a:cubicBezTo>
                    <a:pt x="22" y="44"/>
                    <a:pt x="22" y="44"/>
                    <a:pt x="22" y="44"/>
                  </a:cubicBezTo>
                  <a:cubicBezTo>
                    <a:pt x="21" y="44"/>
                    <a:pt x="20" y="45"/>
                    <a:pt x="20" y="46"/>
                  </a:cubicBezTo>
                  <a:cubicBezTo>
                    <a:pt x="20" y="47"/>
                    <a:pt x="21" y="48"/>
                    <a:pt x="22" y="48"/>
                  </a:cubicBezTo>
                  <a:cubicBezTo>
                    <a:pt x="74" y="48"/>
                    <a:pt x="74" y="48"/>
                    <a:pt x="74" y="48"/>
                  </a:cubicBezTo>
                  <a:cubicBezTo>
                    <a:pt x="75" y="48"/>
                    <a:pt x="76" y="47"/>
                    <a:pt x="76" y="46"/>
                  </a:cubicBezTo>
                  <a:cubicBezTo>
                    <a:pt x="76" y="45"/>
                    <a:pt x="75" y="44"/>
                    <a:pt x="74" y="44"/>
                  </a:cubicBezTo>
                  <a:cubicBezTo>
                    <a:pt x="52" y="44"/>
                    <a:pt x="52" y="44"/>
                    <a:pt x="52" y="44"/>
                  </a:cubicBezTo>
                  <a:cubicBezTo>
                    <a:pt x="52" y="24"/>
                    <a:pt x="52" y="24"/>
                    <a:pt x="52" y="24"/>
                  </a:cubicBezTo>
                  <a:cubicBezTo>
                    <a:pt x="86" y="24"/>
                    <a:pt x="86" y="24"/>
                    <a:pt x="86" y="24"/>
                  </a:cubicBezTo>
                  <a:cubicBezTo>
                    <a:pt x="92" y="24"/>
                    <a:pt x="96" y="20"/>
                    <a:pt x="96" y="14"/>
                  </a:cubicBezTo>
                  <a:cubicBezTo>
                    <a:pt x="96" y="0"/>
                    <a:pt x="96" y="0"/>
                    <a:pt x="96" y="0"/>
                  </a:cubicBezTo>
                  <a:lnTo>
                    <a:pt x="0" y="0"/>
                  </a:lnTo>
                  <a:close/>
                  <a:moveTo>
                    <a:pt x="14" y="16"/>
                  </a:moveTo>
                  <a:cubicBezTo>
                    <a:pt x="11" y="16"/>
                    <a:pt x="8" y="13"/>
                    <a:pt x="8" y="10"/>
                  </a:cubicBezTo>
                  <a:cubicBezTo>
                    <a:pt x="8" y="7"/>
                    <a:pt x="11" y="4"/>
                    <a:pt x="14" y="4"/>
                  </a:cubicBezTo>
                  <a:cubicBezTo>
                    <a:pt x="17" y="4"/>
                    <a:pt x="20" y="7"/>
                    <a:pt x="20" y="10"/>
                  </a:cubicBezTo>
                  <a:cubicBezTo>
                    <a:pt x="20" y="13"/>
                    <a:pt x="17" y="16"/>
                    <a:pt x="14" y="16"/>
                  </a:cubicBezTo>
                  <a:close/>
                  <a:moveTo>
                    <a:pt x="56" y="14"/>
                  </a:moveTo>
                  <a:cubicBezTo>
                    <a:pt x="54" y="14"/>
                    <a:pt x="52" y="12"/>
                    <a:pt x="52" y="10"/>
                  </a:cubicBezTo>
                  <a:cubicBezTo>
                    <a:pt x="52" y="8"/>
                    <a:pt x="54" y="6"/>
                    <a:pt x="56" y="6"/>
                  </a:cubicBezTo>
                  <a:cubicBezTo>
                    <a:pt x="58" y="6"/>
                    <a:pt x="60" y="8"/>
                    <a:pt x="60" y="10"/>
                  </a:cubicBezTo>
                  <a:cubicBezTo>
                    <a:pt x="60" y="12"/>
                    <a:pt x="58" y="14"/>
                    <a:pt x="56" y="14"/>
                  </a:cubicBezTo>
                  <a:close/>
                  <a:moveTo>
                    <a:pt x="68" y="14"/>
                  </a:moveTo>
                  <a:cubicBezTo>
                    <a:pt x="66" y="14"/>
                    <a:pt x="64" y="12"/>
                    <a:pt x="64" y="10"/>
                  </a:cubicBezTo>
                  <a:cubicBezTo>
                    <a:pt x="64" y="8"/>
                    <a:pt x="66" y="6"/>
                    <a:pt x="68" y="6"/>
                  </a:cubicBezTo>
                  <a:cubicBezTo>
                    <a:pt x="70" y="6"/>
                    <a:pt x="72" y="8"/>
                    <a:pt x="72" y="10"/>
                  </a:cubicBezTo>
                  <a:cubicBezTo>
                    <a:pt x="72" y="12"/>
                    <a:pt x="70" y="14"/>
                    <a:pt x="68" y="14"/>
                  </a:cubicBezTo>
                  <a:close/>
                  <a:moveTo>
                    <a:pt x="80" y="14"/>
                  </a:moveTo>
                  <a:cubicBezTo>
                    <a:pt x="78" y="14"/>
                    <a:pt x="76" y="12"/>
                    <a:pt x="76" y="10"/>
                  </a:cubicBezTo>
                  <a:cubicBezTo>
                    <a:pt x="76" y="8"/>
                    <a:pt x="78" y="6"/>
                    <a:pt x="80" y="6"/>
                  </a:cubicBezTo>
                  <a:cubicBezTo>
                    <a:pt x="82" y="6"/>
                    <a:pt x="84" y="8"/>
                    <a:pt x="84" y="10"/>
                  </a:cubicBezTo>
                  <a:cubicBezTo>
                    <a:pt x="84" y="12"/>
                    <a:pt x="82" y="14"/>
                    <a:pt x="80" y="14"/>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3" name="Google Shape;1203;p104"/>
            <p:cNvSpPr/>
            <p:nvPr/>
          </p:nvSpPr>
          <p:spPr>
            <a:xfrm>
              <a:off x="2673350" y="1803400"/>
              <a:ext cx="354013" cy="74613"/>
            </a:xfrm>
            <a:custGeom>
              <a:avLst/>
              <a:gdLst/>
              <a:ahLst/>
              <a:cxnLst/>
              <a:rect l="l" t="t" r="r" b="b"/>
              <a:pathLst>
                <a:path w="94" h="20" extrusionOk="0">
                  <a:moveTo>
                    <a:pt x="70" y="0"/>
                  </a:moveTo>
                  <a:cubicBezTo>
                    <a:pt x="70" y="0"/>
                    <a:pt x="69" y="0"/>
                    <a:pt x="69" y="0"/>
                  </a:cubicBezTo>
                  <a:cubicBezTo>
                    <a:pt x="25" y="0"/>
                    <a:pt x="25" y="0"/>
                    <a:pt x="25" y="0"/>
                  </a:cubicBezTo>
                  <a:cubicBezTo>
                    <a:pt x="25" y="0"/>
                    <a:pt x="24" y="0"/>
                    <a:pt x="24" y="0"/>
                  </a:cubicBezTo>
                  <a:cubicBezTo>
                    <a:pt x="0" y="20"/>
                    <a:pt x="0" y="20"/>
                    <a:pt x="0" y="20"/>
                  </a:cubicBezTo>
                  <a:cubicBezTo>
                    <a:pt x="94" y="20"/>
                    <a:pt x="94" y="20"/>
                    <a:pt x="94" y="20"/>
                  </a:cubicBezTo>
                  <a:lnTo>
                    <a:pt x="70" y="0"/>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4" name="Google Shape;1204;p104"/>
            <p:cNvSpPr/>
            <p:nvPr/>
          </p:nvSpPr>
          <p:spPr>
            <a:xfrm>
              <a:off x="2670175" y="1893888"/>
              <a:ext cx="360363" cy="74613"/>
            </a:xfrm>
            <a:custGeom>
              <a:avLst/>
              <a:gdLst/>
              <a:ahLst/>
              <a:cxnLst/>
              <a:rect l="l" t="t" r="r" b="b"/>
              <a:pathLst>
                <a:path w="96" h="20" extrusionOk="0">
                  <a:moveTo>
                    <a:pt x="96" y="0"/>
                  </a:moveTo>
                  <a:cubicBezTo>
                    <a:pt x="0" y="0"/>
                    <a:pt x="0" y="0"/>
                    <a:pt x="0" y="0"/>
                  </a:cubicBezTo>
                  <a:cubicBezTo>
                    <a:pt x="0" y="20"/>
                    <a:pt x="0" y="20"/>
                    <a:pt x="0" y="20"/>
                  </a:cubicBezTo>
                  <a:cubicBezTo>
                    <a:pt x="96" y="20"/>
                    <a:pt x="96" y="20"/>
                    <a:pt x="96" y="20"/>
                  </a:cubicBezTo>
                  <a:lnTo>
                    <a:pt x="96" y="0"/>
                  </a:lnTo>
                  <a:close/>
                  <a:moveTo>
                    <a:pt x="14" y="16"/>
                  </a:moveTo>
                  <a:cubicBezTo>
                    <a:pt x="11" y="16"/>
                    <a:pt x="8" y="13"/>
                    <a:pt x="8" y="10"/>
                  </a:cubicBezTo>
                  <a:cubicBezTo>
                    <a:pt x="8" y="7"/>
                    <a:pt x="11" y="4"/>
                    <a:pt x="14" y="4"/>
                  </a:cubicBezTo>
                  <a:cubicBezTo>
                    <a:pt x="17" y="4"/>
                    <a:pt x="20" y="7"/>
                    <a:pt x="20" y="10"/>
                  </a:cubicBezTo>
                  <a:cubicBezTo>
                    <a:pt x="20" y="13"/>
                    <a:pt x="17" y="16"/>
                    <a:pt x="14" y="16"/>
                  </a:cubicBezTo>
                  <a:close/>
                  <a:moveTo>
                    <a:pt x="56" y="14"/>
                  </a:moveTo>
                  <a:cubicBezTo>
                    <a:pt x="54" y="14"/>
                    <a:pt x="52" y="12"/>
                    <a:pt x="52" y="10"/>
                  </a:cubicBezTo>
                  <a:cubicBezTo>
                    <a:pt x="52" y="8"/>
                    <a:pt x="54" y="6"/>
                    <a:pt x="56" y="6"/>
                  </a:cubicBezTo>
                  <a:cubicBezTo>
                    <a:pt x="58" y="6"/>
                    <a:pt x="60" y="8"/>
                    <a:pt x="60" y="10"/>
                  </a:cubicBezTo>
                  <a:cubicBezTo>
                    <a:pt x="60" y="12"/>
                    <a:pt x="58" y="14"/>
                    <a:pt x="56" y="14"/>
                  </a:cubicBezTo>
                  <a:close/>
                  <a:moveTo>
                    <a:pt x="68" y="14"/>
                  </a:moveTo>
                  <a:cubicBezTo>
                    <a:pt x="66" y="14"/>
                    <a:pt x="64" y="12"/>
                    <a:pt x="64" y="10"/>
                  </a:cubicBezTo>
                  <a:cubicBezTo>
                    <a:pt x="64" y="8"/>
                    <a:pt x="66" y="6"/>
                    <a:pt x="68" y="6"/>
                  </a:cubicBezTo>
                  <a:cubicBezTo>
                    <a:pt x="70" y="6"/>
                    <a:pt x="72" y="8"/>
                    <a:pt x="72" y="10"/>
                  </a:cubicBezTo>
                  <a:cubicBezTo>
                    <a:pt x="72" y="12"/>
                    <a:pt x="70" y="14"/>
                    <a:pt x="68" y="14"/>
                  </a:cubicBezTo>
                  <a:close/>
                  <a:moveTo>
                    <a:pt x="80" y="14"/>
                  </a:moveTo>
                  <a:cubicBezTo>
                    <a:pt x="78" y="14"/>
                    <a:pt x="76" y="12"/>
                    <a:pt x="76" y="10"/>
                  </a:cubicBezTo>
                  <a:cubicBezTo>
                    <a:pt x="76" y="8"/>
                    <a:pt x="78" y="6"/>
                    <a:pt x="80" y="6"/>
                  </a:cubicBezTo>
                  <a:cubicBezTo>
                    <a:pt x="82" y="6"/>
                    <a:pt x="84" y="8"/>
                    <a:pt x="84" y="10"/>
                  </a:cubicBezTo>
                  <a:cubicBezTo>
                    <a:pt x="84" y="12"/>
                    <a:pt x="82" y="14"/>
                    <a:pt x="80" y="14"/>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5" name="Google Shape;1205;p104"/>
            <p:cNvSpPr/>
            <p:nvPr/>
          </p:nvSpPr>
          <p:spPr>
            <a:xfrm>
              <a:off x="2686050" y="2149475"/>
              <a:ext cx="14288" cy="15875"/>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6" name="Google Shape;1206;p104"/>
            <p:cNvSpPr/>
            <p:nvPr/>
          </p:nvSpPr>
          <p:spPr>
            <a:xfrm>
              <a:off x="2714625" y="2149475"/>
              <a:ext cx="15875" cy="15875"/>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7" name="Google Shape;1207;p104"/>
            <p:cNvSpPr/>
            <p:nvPr/>
          </p:nvSpPr>
          <p:spPr>
            <a:xfrm>
              <a:off x="2970213" y="2149475"/>
              <a:ext cx="15875" cy="15875"/>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8" name="Google Shape;1208;p104"/>
            <p:cNvSpPr/>
            <p:nvPr/>
          </p:nvSpPr>
          <p:spPr>
            <a:xfrm>
              <a:off x="3000375" y="2149475"/>
              <a:ext cx="15875" cy="15875"/>
            </a:xfrm>
            <a:prstGeom prst="ellipse">
              <a:avLst/>
            </a:pr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209" name="Google Shape;1209;p104"/>
          <p:cNvGrpSpPr/>
          <p:nvPr/>
        </p:nvGrpSpPr>
        <p:grpSpPr>
          <a:xfrm>
            <a:off x="509421" y="2457827"/>
            <a:ext cx="215614" cy="215614"/>
            <a:chOff x="5554663" y="1803400"/>
            <a:chExt cx="361950" cy="361951"/>
          </a:xfrm>
        </p:grpSpPr>
        <p:sp>
          <p:nvSpPr>
            <p:cNvPr id="1210" name="Google Shape;1210;p104"/>
            <p:cNvSpPr/>
            <p:nvPr/>
          </p:nvSpPr>
          <p:spPr>
            <a:xfrm>
              <a:off x="5554663" y="1803400"/>
              <a:ext cx="361950" cy="211138"/>
            </a:xfrm>
            <a:custGeom>
              <a:avLst/>
              <a:gdLst/>
              <a:ahLst/>
              <a:cxnLst/>
              <a:rect l="l" t="t" r="r" b="b"/>
              <a:pathLst>
                <a:path w="96" h="56" extrusionOk="0">
                  <a:moveTo>
                    <a:pt x="84" y="0"/>
                  </a:moveTo>
                  <a:cubicBezTo>
                    <a:pt x="77" y="0"/>
                    <a:pt x="72" y="4"/>
                    <a:pt x="72" y="8"/>
                  </a:cubicBezTo>
                  <a:cubicBezTo>
                    <a:pt x="72" y="20"/>
                    <a:pt x="72" y="20"/>
                    <a:pt x="72" y="20"/>
                  </a:cubicBezTo>
                  <a:cubicBezTo>
                    <a:pt x="72" y="23"/>
                    <a:pt x="75" y="26"/>
                    <a:pt x="80" y="27"/>
                  </a:cubicBezTo>
                  <a:cubicBezTo>
                    <a:pt x="72" y="35"/>
                    <a:pt x="72" y="35"/>
                    <a:pt x="72" y="35"/>
                  </a:cubicBezTo>
                  <a:cubicBezTo>
                    <a:pt x="72" y="32"/>
                    <a:pt x="72" y="32"/>
                    <a:pt x="72" y="32"/>
                  </a:cubicBezTo>
                  <a:cubicBezTo>
                    <a:pt x="72" y="25"/>
                    <a:pt x="62" y="20"/>
                    <a:pt x="48" y="20"/>
                  </a:cubicBezTo>
                  <a:cubicBezTo>
                    <a:pt x="34" y="20"/>
                    <a:pt x="24" y="25"/>
                    <a:pt x="24" y="32"/>
                  </a:cubicBezTo>
                  <a:cubicBezTo>
                    <a:pt x="24" y="35"/>
                    <a:pt x="24" y="35"/>
                    <a:pt x="24" y="35"/>
                  </a:cubicBezTo>
                  <a:cubicBezTo>
                    <a:pt x="16" y="27"/>
                    <a:pt x="16" y="27"/>
                    <a:pt x="16" y="27"/>
                  </a:cubicBezTo>
                  <a:cubicBezTo>
                    <a:pt x="21" y="26"/>
                    <a:pt x="24" y="23"/>
                    <a:pt x="24" y="20"/>
                  </a:cubicBezTo>
                  <a:cubicBezTo>
                    <a:pt x="24" y="8"/>
                    <a:pt x="24" y="8"/>
                    <a:pt x="24" y="8"/>
                  </a:cubicBezTo>
                  <a:cubicBezTo>
                    <a:pt x="24" y="4"/>
                    <a:pt x="19" y="0"/>
                    <a:pt x="12" y="0"/>
                  </a:cubicBezTo>
                  <a:cubicBezTo>
                    <a:pt x="5" y="0"/>
                    <a:pt x="0" y="4"/>
                    <a:pt x="0" y="8"/>
                  </a:cubicBezTo>
                  <a:cubicBezTo>
                    <a:pt x="0" y="20"/>
                    <a:pt x="0" y="20"/>
                    <a:pt x="0" y="20"/>
                  </a:cubicBezTo>
                  <a:cubicBezTo>
                    <a:pt x="0" y="24"/>
                    <a:pt x="5" y="28"/>
                    <a:pt x="11" y="28"/>
                  </a:cubicBezTo>
                  <a:cubicBezTo>
                    <a:pt x="24" y="41"/>
                    <a:pt x="24" y="41"/>
                    <a:pt x="24" y="41"/>
                  </a:cubicBezTo>
                  <a:cubicBezTo>
                    <a:pt x="24" y="48"/>
                    <a:pt x="24" y="48"/>
                    <a:pt x="24" y="48"/>
                  </a:cubicBezTo>
                  <a:cubicBezTo>
                    <a:pt x="27" y="51"/>
                    <a:pt x="35" y="56"/>
                    <a:pt x="48" y="56"/>
                  </a:cubicBezTo>
                  <a:cubicBezTo>
                    <a:pt x="61" y="56"/>
                    <a:pt x="69" y="51"/>
                    <a:pt x="72" y="48"/>
                  </a:cubicBezTo>
                  <a:cubicBezTo>
                    <a:pt x="72" y="41"/>
                    <a:pt x="72" y="41"/>
                    <a:pt x="72" y="41"/>
                  </a:cubicBezTo>
                  <a:cubicBezTo>
                    <a:pt x="85" y="28"/>
                    <a:pt x="85" y="28"/>
                    <a:pt x="85" y="28"/>
                  </a:cubicBezTo>
                  <a:cubicBezTo>
                    <a:pt x="91" y="28"/>
                    <a:pt x="96" y="24"/>
                    <a:pt x="96" y="20"/>
                  </a:cubicBezTo>
                  <a:cubicBezTo>
                    <a:pt x="96" y="8"/>
                    <a:pt x="96" y="8"/>
                    <a:pt x="96" y="8"/>
                  </a:cubicBezTo>
                  <a:cubicBezTo>
                    <a:pt x="96" y="4"/>
                    <a:pt x="91" y="0"/>
                    <a:pt x="84" y="0"/>
                  </a:cubicBezTo>
                  <a:close/>
                  <a:moveTo>
                    <a:pt x="4" y="8"/>
                  </a:moveTo>
                  <a:cubicBezTo>
                    <a:pt x="4" y="6"/>
                    <a:pt x="7" y="4"/>
                    <a:pt x="12" y="4"/>
                  </a:cubicBezTo>
                  <a:cubicBezTo>
                    <a:pt x="17" y="4"/>
                    <a:pt x="20" y="6"/>
                    <a:pt x="20" y="8"/>
                  </a:cubicBezTo>
                  <a:cubicBezTo>
                    <a:pt x="20" y="10"/>
                    <a:pt x="17" y="12"/>
                    <a:pt x="12" y="12"/>
                  </a:cubicBezTo>
                  <a:cubicBezTo>
                    <a:pt x="7" y="12"/>
                    <a:pt x="4" y="10"/>
                    <a:pt x="4" y="8"/>
                  </a:cubicBezTo>
                  <a:close/>
                  <a:moveTo>
                    <a:pt x="48" y="40"/>
                  </a:moveTo>
                  <a:cubicBezTo>
                    <a:pt x="37" y="40"/>
                    <a:pt x="28" y="36"/>
                    <a:pt x="28" y="32"/>
                  </a:cubicBezTo>
                  <a:cubicBezTo>
                    <a:pt x="28" y="28"/>
                    <a:pt x="37" y="24"/>
                    <a:pt x="48" y="24"/>
                  </a:cubicBezTo>
                  <a:cubicBezTo>
                    <a:pt x="59" y="24"/>
                    <a:pt x="68" y="28"/>
                    <a:pt x="68" y="32"/>
                  </a:cubicBezTo>
                  <a:cubicBezTo>
                    <a:pt x="68" y="36"/>
                    <a:pt x="59" y="40"/>
                    <a:pt x="48" y="40"/>
                  </a:cubicBezTo>
                  <a:close/>
                  <a:moveTo>
                    <a:pt x="84" y="12"/>
                  </a:moveTo>
                  <a:cubicBezTo>
                    <a:pt x="79" y="12"/>
                    <a:pt x="76" y="10"/>
                    <a:pt x="76" y="8"/>
                  </a:cubicBezTo>
                  <a:cubicBezTo>
                    <a:pt x="76" y="6"/>
                    <a:pt x="79" y="4"/>
                    <a:pt x="84" y="4"/>
                  </a:cubicBezTo>
                  <a:cubicBezTo>
                    <a:pt x="89" y="4"/>
                    <a:pt x="92" y="6"/>
                    <a:pt x="92" y="8"/>
                  </a:cubicBezTo>
                  <a:cubicBezTo>
                    <a:pt x="92" y="10"/>
                    <a:pt x="89" y="12"/>
                    <a:pt x="84" y="12"/>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11" name="Google Shape;1211;p104"/>
            <p:cNvSpPr/>
            <p:nvPr/>
          </p:nvSpPr>
          <p:spPr>
            <a:xfrm>
              <a:off x="5554663" y="1998663"/>
              <a:ext cx="361950" cy="166688"/>
            </a:xfrm>
            <a:custGeom>
              <a:avLst/>
              <a:gdLst/>
              <a:ahLst/>
              <a:cxnLst/>
              <a:rect l="l" t="t" r="r" b="b"/>
              <a:pathLst>
                <a:path w="96" h="44" extrusionOk="0">
                  <a:moveTo>
                    <a:pt x="85" y="16"/>
                  </a:moveTo>
                  <a:cubicBezTo>
                    <a:pt x="72" y="3"/>
                    <a:pt x="72" y="3"/>
                    <a:pt x="72" y="3"/>
                  </a:cubicBezTo>
                  <a:cubicBezTo>
                    <a:pt x="72" y="0"/>
                    <a:pt x="72" y="0"/>
                    <a:pt x="72" y="0"/>
                  </a:cubicBezTo>
                  <a:cubicBezTo>
                    <a:pt x="68" y="4"/>
                    <a:pt x="60" y="8"/>
                    <a:pt x="48" y="8"/>
                  </a:cubicBezTo>
                  <a:cubicBezTo>
                    <a:pt x="36" y="8"/>
                    <a:pt x="28" y="4"/>
                    <a:pt x="24" y="0"/>
                  </a:cubicBezTo>
                  <a:cubicBezTo>
                    <a:pt x="24" y="3"/>
                    <a:pt x="24" y="3"/>
                    <a:pt x="24" y="3"/>
                  </a:cubicBezTo>
                  <a:cubicBezTo>
                    <a:pt x="11" y="16"/>
                    <a:pt x="11" y="16"/>
                    <a:pt x="11" y="16"/>
                  </a:cubicBezTo>
                  <a:cubicBezTo>
                    <a:pt x="5" y="16"/>
                    <a:pt x="0" y="20"/>
                    <a:pt x="0" y="24"/>
                  </a:cubicBezTo>
                  <a:cubicBezTo>
                    <a:pt x="0" y="36"/>
                    <a:pt x="0" y="36"/>
                    <a:pt x="0" y="36"/>
                  </a:cubicBezTo>
                  <a:cubicBezTo>
                    <a:pt x="0" y="40"/>
                    <a:pt x="5" y="44"/>
                    <a:pt x="12" y="44"/>
                  </a:cubicBezTo>
                  <a:cubicBezTo>
                    <a:pt x="19" y="44"/>
                    <a:pt x="24" y="40"/>
                    <a:pt x="24" y="36"/>
                  </a:cubicBezTo>
                  <a:cubicBezTo>
                    <a:pt x="24" y="24"/>
                    <a:pt x="24" y="24"/>
                    <a:pt x="24" y="24"/>
                  </a:cubicBezTo>
                  <a:cubicBezTo>
                    <a:pt x="24" y="21"/>
                    <a:pt x="21" y="18"/>
                    <a:pt x="16" y="17"/>
                  </a:cubicBezTo>
                  <a:cubicBezTo>
                    <a:pt x="24" y="9"/>
                    <a:pt x="24" y="9"/>
                    <a:pt x="24" y="9"/>
                  </a:cubicBezTo>
                  <a:cubicBezTo>
                    <a:pt x="24" y="12"/>
                    <a:pt x="24" y="12"/>
                    <a:pt x="24" y="12"/>
                  </a:cubicBezTo>
                  <a:cubicBezTo>
                    <a:pt x="24" y="19"/>
                    <a:pt x="34" y="24"/>
                    <a:pt x="48" y="24"/>
                  </a:cubicBezTo>
                  <a:cubicBezTo>
                    <a:pt x="62" y="24"/>
                    <a:pt x="72" y="19"/>
                    <a:pt x="72" y="12"/>
                  </a:cubicBezTo>
                  <a:cubicBezTo>
                    <a:pt x="72" y="9"/>
                    <a:pt x="72" y="9"/>
                    <a:pt x="72" y="9"/>
                  </a:cubicBezTo>
                  <a:cubicBezTo>
                    <a:pt x="80" y="17"/>
                    <a:pt x="80" y="17"/>
                    <a:pt x="80" y="17"/>
                  </a:cubicBezTo>
                  <a:cubicBezTo>
                    <a:pt x="75" y="18"/>
                    <a:pt x="72" y="21"/>
                    <a:pt x="72" y="24"/>
                  </a:cubicBezTo>
                  <a:cubicBezTo>
                    <a:pt x="72" y="36"/>
                    <a:pt x="72" y="36"/>
                    <a:pt x="72" y="36"/>
                  </a:cubicBezTo>
                  <a:cubicBezTo>
                    <a:pt x="72" y="40"/>
                    <a:pt x="77" y="44"/>
                    <a:pt x="84" y="44"/>
                  </a:cubicBezTo>
                  <a:cubicBezTo>
                    <a:pt x="91" y="44"/>
                    <a:pt x="96" y="40"/>
                    <a:pt x="96" y="36"/>
                  </a:cubicBezTo>
                  <a:cubicBezTo>
                    <a:pt x="96" y="24"/>
                    <a:pt x="96" y="24"/>
                    <a:pt x="96" y="24"/>
                  </a:cubicBezTo>
                  <a:cubicBezTo>
                    <a:pt x="96" y="20"/>
                    <a:pt x="91" y="16"/>
                    <a:pt x="85" y="16"/>
                  </a:cubicBezTo>
                  <a:close/>
                  <a:moveTo>
                    <a:pt x="20" y="24"/>
                  </a:moveTo>
                  <a:cubicBezTo>
                    <a:pt x="20" y="26"/>
                    <a:pt x="17" y="28"/>
                    <a:pt x="12" y="28"/>
                  </a:cubicBezTo>
                  <a:cubicBezTo>
                    <a:pt x="7" y="28"/>
                    <a:pt x="4" y="26"/>
                    <a:pt x="4" y="24"/>
                  </a:cubicBezTo>
                  <a:cubicBezTo>
                    <a:pt x="4" y="22"/>
                    <a:pt x="7" y="20"/>
                    <a:pt x="12" y="20"/>
                  </a:cubicBezTo>
                  <a:cubicBezTo>
                    <a:pt x="17" y="20"/>
                    <a:pt x="20" y="22"/>
                    <a:pt x="20" y="24"/>
                  </a:cubicBezTo>
                  <a:close/>
                  <a:moveTo>
                    <a:pt x="84" y="28"/>
                  </a:moveTo>
                  <a:cubicBezTo>
                    <a:pt x="79" y="28"/>
                    <a:pt x="76" y="26"/>
                    <a:pt x="76" y="24"/>
                  </a:cubicBezTo>
                  <a:cubicBezTo>
                    <a:pt x="76" y="22"/>
                    <a:pt x="79" y="20"/>
                    <a:pt x="84" y="20"/>
                  </a:cubicBezTo>
                  <a:cubicBezTo>
                    <a:pt x="89" y="20"/>
                    <a:pt x="92" y="22"/>
                    <a:pt x="92" y="24"/>
                  </a:cubicBezTo>
                  <a:cubicBezTo>
                    <a:pt x="92" y="26"/>
                    <a:pt x="89" y="28"/>
                    <a:pt x="84" y="28"/>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1212" name="Google Shape;1212;p104"/>
          <p:cNvSpPr/>
          <p:nvPr/>
        </p:nvSpPr>
        <p:spPr>
          <a:xfrm>
            <a:off x="536408" y="2954789"/>
            <a:ext cx="161714" cy="221290"/>
          </a:xfrm>
          <a:custGeom>
            <a:avLst/>
            <a:gdLst/>
            <a:ahLst/>
            <a:cxnLst/>
            <a:rect l="l" t="t" r="r" b="b"/>
            <a:pathLst>
              <a:path w="72" h="96" extrusionOk="0">
                <a:moveTo>
                  <a:pt x="60" y="37"/>
                </a:moveTo>
                <a:cubicBezTo>
                  <a:pt x="60" y="24"/>
                  <a:pt x="60" y="24"/>
                  <a:pt x="60" y="24"/>
                </a:cubicBezTo>
                <a:cubicBezTo>
                  <a:pt x="60" y="11"/>
                  <a:pt x="49" y="0"/>
                  <a:pt x="36" y="0"/>
                </a:cubicBezTo>
                <a:cubicBezTo>
                  <a:pt x="23" y="0"/>
                  <a:pt x="12" y="11"/>
                  <a:pt x="12" y="24"/>
                </a:cubicBezTo>
                <a:cubicBezTo>
                  <a:pt x="12" y="37"/>
                  <a:pt x="12" y="37"/>
                  <a:pt x="12" y="37"/>
                </a:cubicBezTo>
                <a:cubicBezTo>
                  <a:pt x="5" y="40"/>
                  <a:pt x="0" y="46"/>
                  <a:pt x="0" y="54"/>
                </a:cubicBezTo>
                <a:cubicBezTo>
                  <a:pt x="0" y="78"/>
                  <a:pt x="0" y="78"/>
                  <a:pt x="0" y="78"/>
                </a:cubicBezTo>
                <a:cubicBezTo>
                  <a:pt x="0" y="88"/>
                  <a:pt x="8" y="96"/>
                  <a:pt x="18" y="96"/>
                </a:cubicBezTo>
                <a:cubicBezTo>
                  <a:pt x="54" y="96"/>
                  <a:pt x="54" y="96"/>
                  <a:pt x="54" y="96"/>
                </a:cubicBezTo>
                <a:cubicBezTo>
                  <a:pt x="64" y="96"/>
                  <a:pt x="72" y="88"/>
                  <a:pt x="72" y="78"/>
                </a:cubicBezTo>
                <a:cubicBezTo>
                  <a:pt x="72" y="54"/>
                  <a:pt x="72" y="54"/>
                  <a:pt x="72" y="54"/>
                </a:cubicBezTo>
                <a:cubicBezTo>
                  <a:pt x="72" y="46"/>
                  <a:pt x="67" y="40"/>
                  <a:pt x="60" y="37"/>
                </a:cubicBezTo>
                <a:close/>
                <a:moveTo>
                  <a:pt x="36" y="72"/>
                </a:moveTo>
                <a:cubicBezTo>
                  <a:pt x="32" y="72"/>
                  <a:pt x="28" y="68"/>
                  <a:pt x="28" y="64"/>
                </a:cubicBezTo>
                <a:cubicBezTo>
                  <a:pt x="28" y="60"/>
                  <a:pt x="32" y="56"/>
                  <a:pt x="36" y="56"/>
                </a:cubicBezTo>
                <a:cubicBezTo>
                  <a:pt x="40" y="56"/>
                  <a:pt x="44" y="60"/>
                  <a:pt x="44" y="64"/>
                </a:cubicBezTo>
                <a:cubicBezTo>
                  <a:pt x="44" y="68"/>
                  <a:pt x="40" y="72"/>
                  <a:pt x="36" y="72"/>
                </a:cubicBezTo>
                <a:close/>
                <a:moveTo>
                  <a:pt x="56" y="36"/>
                </a:moveTo>
                <a:cubicBezTo>
                  <a:pt x="54" y="36"/>
                  <a:pt x="54" y="36"/>
                  <a:pt x="54" y="36"/>
                </a:cubicBezTo>
                <a:cubicBezTo>
                  <a:pt x="18" y="36"/>
                  <a:pt x="18" y="36"/>
                  <a:pt x="18" y="36"/>
                </a:cubicBezTo>
                <a:cubicBezTo>
                  <a:pt x="16" y="36"/>
                  <a:pt x="16" y="36"/>
                  <a:pt x="16" y="36"/>
                </a:cubicBezTo>
                <a:cubicBezTo>
                  <a:pt x="16" y="24"/>
                  <a:pt x="16" y="24"/>
                  <a:pt x="16" y="24"/>
                </a:cubicBezTo>
                <a:cubicBezTo>
                  <a:pt x="16" y="13"/>
                  <a:pt x="25" y="4"/>
                  <a:pt x="36" y="4"/>
                </a:cubicBezTo>
                <a:cubicBezTo>
                  <a:pt x="47" y="4"/>
                  <a:pt x="56" y="13"/>
                  <a:pt x="56" y="24"/>
                </a:cubicBezTo>
                <a:lnTo>
                  <a:pt x="56" y="36"/>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13" name="Google Shape;1213;p104"/>
          <p:cNvSpPr/>
          <p:nvPr/>
        </p:nvSpPr>
        <p:spPr>
          <a:xfrm>
            <a:off x="508984" y="3456471"/>
            <a:ext cx="216562" cy="217506"/>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1214" name="Google Shape;1214;p104"/>
          <p:cNvGrpSpPr/>
          <p:nvPr/>
        </p:nvGrpSpPr>
        <p:grpSpPr>
          <a:xfrm>
            <a:off x="514148" y="3957170"/>
            <a:ext cx="206157" cy="215614"/>
            <a:chOff x="4117976" y="5394325"/>
            <a:chExt cx="346075" cy="361950"/>
          </a:xfrm>
        </p:grpSpPr>
        <p:sp>
          <p:nvSpPr>
            <p:cNvPr id="1215" name="Google Shape;1215;p104"/>
            <p:cNvSpPr/>
            <p:nvPr/>
          </p:nvSpPr>
          <p:spPr>
            <a:xfrm>
              <a:off x="4117976" y="5394325"/>
              <a:ext cx="346075" cy="46038"/>
            </a:xfrm>
            <a:custGeom>
              <a:avLst/>
              <a:gdLst/>
              <a:ahLst/>
              <a:cxnLst/>
              <a:rect l="l" t="t" r="r" b="b"/>
              <a:pathLst>
                <a:path w="92" h="12" extrusionOk="0">
                  <a:moveTo>
                    <a:pt x="92" y="12"/>
                  </a:moveTo>
                  <a:cubicBezTo>
                    <a:pt x="92" y="2"/>
                    <a:pt x="92" y="2"/>
                    <a:pt x="92" y="2"/>
                  </a:cubicBezTo>
                  <a:cubicBezTo>
                    <a:pt x="92" y="1"/>
                    <a:pt x="91" y="0"/>
                    <a:pt x="90" y="0"/>
                  </a:cubicBezTo>
                  <a:cubicBezTo>
                    <a:pt x="2" y="0"/>
                    <a:pt x="2" y="0"/>
                    <a:pt x="2" y="0"/>
                  </a:cubicBezTo>
                  <a:cubicBezTo>
                    <a:pt x="1" y="0"/>
                    <a:pt x="0" y="1"/>
                    <a:pt x="0" y="2"/>
                  </a:cubicBezTo>
                  <a:cubicBezTo>
                    <a:pt x="0" y="12"/>
                    <a:pt x="0" y="12"/>
                    <a:pt x="0" y="12"/>
                  </a:cubicBezTo>
                  <a:lnTo>
                    <a:pt x="92" y="12"/>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16" name="Google Shape;1216;p104"/>
            <p:cNvSpPr/>
            <p:nvPr/>
          </p:nvSpPr>
          <p:spPr>
            <a:xfrm>
              <a:off x="4117976" y="5454650"/>
              <a:ext cx="346075" cy="301625"/>
            </a:xfrm>
            <a:custGeom>
              <a:avLst/>
              <a:gdLst/>
              <a:ahLst/>
              <a:cxnLst/>
              <a:rect l="l" t="t" r="r" b="b"/>
              <a:pathLst>
                <a:path w="92" h="80" extrusionOk="0">
                  <a:moveTo>
                    <a:pt x="90" y="52"/>
                  </a:moveTo>
                  <a:cubicBezTo>
                    <a:pt x="84" y="52"/>
                    <a:pt x="84" y="52"/>
                    <a:pt x="84" y="52"/>
                  </a:cubicBezTo>
                  <a:cubicBezTo>
                    <a:pt x="84" y="0"/>
                    <a:pt x="84" y="0"/>
                    <a:pt x="84" y="0"/>
                  </a:cubicBezTo>
                  <a:cubicBezTo>
                    <a:pt x="8" y="0"/>
                    <a:pt x="8" y="0"/>
                    <a:pt x="8" y="0"/>
                  </a:cubicBezTo>
                  <a:cubicBezTo>
                    <a:pt x="8" y="52"/>
                    <a:pt x="8" y="52"/>
                    <a:pt x="8" y="52"/>
                  </a:cubicBezTo>
                  <a:cubicBezTo>
                    <a:pt x="2" y="52"/>
                    <a:pt x="2" y="52"/>
                    <a:pt x="2" y="52"/>
                  </a:cubicBezTo>
                  <a:cubicBezTo>
                    <a:pt x="1" y="52"/>
                    <a:pt x="0" y="53"/>
                    <a:pt x="0" y="54"/>
                  </a:cubicBezTo>
                  <a:cubicBezTo>
                    <a:pt x="0" y="55"/>
                    <a:pt x="1" y="56"/>
                    <a:pt x="2" y="56"/>
                  </a:cubicBezTo>
                  <a:cubicBezTo>
                    <a:pt x="44" y="56"/>
                    <a:pt x="44" y="56"/>
                    <a:pt x="44" y="56"/>
                  </a:cubicBezTo>
                  <a:cubicBezTo>
                    <a:pt x="44" y="64"/>
                    <a:pt x="44" y="64"/>
                    <a:pt x="44" y="64"/>
                  </a:cubicBezTo>
                  <a:cubicBezTo>
                    <a:pt x="41" y="65"/>
                    <a:pt x="38" y="68"/>
                    <a:pt x="38" y="72"/>
                  </a:cubicBezTo>
                  <a:cubicBezTo>
                    <a:pt x="38" y="76"/>
                    <a:pt x="42" y="80"/>
                    <a:pt x="46" y="80"/>
                  </a:cubicBezTo>
                  <a:cubicBezTo>
                    <a:pt x="50" y="80"/>
                    <a:pt x="54" y="76"/>
                    <a:pt x="54" y="72"/>
                  </a:cubicBezTo>
                  <a:cubicBezTo>
                    <a:pt x="54" y="68"/>
                    <a:pt x="51" y="65"/>
                    <a:pt x="48" y="64"/>
                  </a:cubicBezTo>
                  <a:cubicBezTo>
                    <a:pt x="48" y="56"/>
                    <a:pt x="48" y="56"/>
                    <a:pt x="48" y="56"/>
                  </a:cubicBezTo>
                  <a:cubicBezTo>
                    <a:pt x="90" y="56"/>
                    <a:pt x="90" y="56"/>
                    <a:pt x="90" y="56"/>
                  </a:cubicBezTo>
                  <a:cubicBezTo>
                    <a:pt x="91" y="56"/>
                    <a:pt x="92" y="55"/>
                    <a:pt x="92" y="54"/>
                  </a:cubicBezTo>
                  <a:cubicBezTo>
                    <a:pt x="92" y="53"/>
                    <a:pt x="91" y="52"/>
                    <a:pt x="90" y="52"/>
                  </a:cubicBezTo>
                  <a:close/>
                  <a:moveTo>
                    <a:pt x="50" y="72"/>
                  </a:moveTo>
                  <a:cubicBezTo>
                    <a:pt x="50" y="74"/>
                    <a:pt x="48" y="76"/>
                    <a:pt x="46" y="76"/>
                  </a:cubicBezTo>
                  <a:cubicBezTo>
                    <a:pt x="44" y="76"/>
                    <a:pt x="42" y="74"/>
                    <a:pt x="42" y="72"/>
                  </a:cubicBezTo>
                  <a:cubicBezTo>
                    <a:pt x="42" y="70"/>
                    <a:pt x="44" y="68"/>
                    <a:pt x="46" y="68"/>
                  </a:cubicBezTo>
                  <a:cubicBezTo>
                    <a:pt x="48" y="68"/>
                    <a:pt x="50" y="70"/>
                    <a:pt x="50" y="72"/>
                  </a:cubicBezTo>
                  <a:close/>
                  <a:moveTo>
                    <a:pt x="76" y="42"/>
                  </a:moveTo>
                  <a:cubicBezTo>
                    <a:pt x="76" y="43"/>
                    <a:pt x="75" y="44"/>
                    <a:pt x="74" y="44"/>
                  </a:cubicBezTo>
                  <a:cubicBezTo>
                    <a:pt x="62" y="44"/>
                    <a:pt x="62" y="44"/>
                    <a:pt x="62" y="44"/>
                  </a:cubicBezTo>
                  <a:cubicBezTo>
                    <a:pt x="61" y="44"/>
                    <a:pt x="60" y="43"/>
                    <a:pt x="60" y="42"/>
                  </a:cubicBezTo>
                  <a:cubicBezTo>
                    <a:pt x="60" y="30"/>
                    <a:pt x="60" y="30"/>
                    <a:pt x="60" y="30"/>
                  </a:cubicBezTo>
                  <a:cubicBezTo>
                    <a:pt x="60" y="29"/>
                    <a:pt x="61" y="28"/>
                    <a:pt x="62" y="28"/>
                  </a:cubicBezTo>
                  <a:cubicBezTo>
                    <a:pt x="64" y="28"/>
                    <a:pt x="64" y="28"/>
                    <a:pt x="64" y="28"/>
                  </a:cubicBezTo>
                  <a:cubicBezTo>
                    <a:pt x="64" y="16"/>
                    <a:pt x="64" y="16"/>
                    <a:pt x="64" y="16"/>
                  </a:cubicBezTo>
                  <a:cubicBezTo>
                    <a:pt x="56" y="16"/>
                    <a:pt x="56" y="16"/>
                    <a:pt x="56" y="16"/>
                  </a:cubicBezTo>
                  <a:cubicBezTo>
                    <a:pt x="56" y="18"/>
                    <a:pt x="56" y="18"/>
                    <a:pt x="56" y="18"/>
                  </a:cubicBezTo>
                  <a:cubicBezTo>
                    <a:pt x="56" y="19"/>
                    <a:pt x="55" y="20"/>
                    <a:pt x="54" y="20"/>
                  </a:cubicBezTo>
                  <a:cubicBezTo>
                    <a:pt x="48" y="20"/>
                    <a:pt x="48" y="20"/>
                    <a:pt x="48" y="20"/>
                  </a:cubicBezTo>
                  <a:cubicBezTo>
                    <a:pt x="48" y="28"/>
                    <a:pt x="48" y="28"/>
                    <a:pt x="48" y="28"/>
                  </a:cubicBezTo>
                  <a:cubicBezTo>
                    <a:pt x="52" y="28"/>
                    <a:pt x="52" y="28"/>
                    <a:pt x="52" y="28"/>
                  </a:cubicBezTo>
                  <a:cubicBezTo>
                    <a:pt x="53" y="28"/>
                    <a:pt x="54" y="29"/>
                    <a:pt x="54" y="30"/>
                  </a:cubicBezTo>
                  <a:cubicBezTo>
                    <a:pt x="54" y="42"/>
                    <a:pt x="54" y="42"/>
                    <a:pt x="54" y="42"/>
                  </a:cubicBezTo>
                  <a:cubicBezTo>
                    <a:pt x="54" y="43"/>
                    <a:pt x="53" y="44"/>
                    <a:pt x="52" y="44"/>
                  </a:cubicBezTo>
                  <a:cubicBezTo>
                    <a:pt x="40" y="44"/>
                    <a:pt x="40" y="44"/>
                    <a:pt x="40" y="44"/>
                  </a:cubicBezTo>
                  <a:cubicBezTo>
                    <a:pt x="39" y="44"/>
                    <a:pt x="38" y="43"/>
                    <a:pt x="38" y="42"/>
                  </a:cubicBezTo>
                  <a:cubicBezTo>
                    <a:pt x="38" y="30"/>
                    <a:pt x="38" y="30"/>
                    <a:pt x="38" y="30"/>
                  </a:cubicBezTo>
                  <a:cubicBezTo>
                    <a:pt x="38" y="29"/>
                    <a:pt x="39" y="28"/>
                    <a:pt x="40" y="28"/>
                  </a:cubicBezTo>
                  <a:cubicBezTo>
                    <a:pt x="44" y="28"/>
                    <a:pt x="44" y="28"/>
                    <a:pt x="44" y="28"/>
                  </a:cubicBezTo>
                  <a:cubicBezTo>
                    <a:pt x="44" y="20"/>
                    <a:pt x="44" y="20"/>
                    <a:pt x="44" y="20"/>
                  </a:cubicBezTo>
                  <a:cubicBezTo>
                    <a:pt x="38" y="20"/>
                    <a:pt x="38" y="20"/>
                    <a:pt x="38" y="20"/>
                  </a:cubicBezTo>
                  <a:cubicBezTo>
                    <a:pt x="37" y="20"/>
                    <a:pt x="36" y="19"/>
                    <a:pt x="36" y="18"/>
                  </a:cubicBezTo>
                  <a:cubicBezTo>
                    <a:pt x="36" y="16"/>
                    <a:pt x="36" y="16"/>
                    <a:pt x="36" y="16"/>
                  </a:cubicBezTo>
                  <a:cubicBezTo>
                    <a:pt x="28" y="16"/>
                    <a:pt x="28" y="16"/>
                    <a:pt x="28" y="16"/>
                  </a:cubicBezTo>
                  <a:cubicBezTo>
                    <a:pt x="28" y="28"/>
                    <a:pt x="28" y="28"/>
                    <a:pt x="28" y="28"/>
                  </a:cubicBezTo>
                  <a:cubicBezTo>
                    <a:pt x="30" y="28"/>
                    <a:pt x="30" y="28"/>
                    <a:pt x="30" y="28"/>
                  </a:cubicBezTo>
                  <a:cubicBezTo>
                    <a:pt x="31" y="28"/>
                    <a:pt x="32" y="29"/>
                    <a:pt x="32" y="30"/>
                  </a:cubicBezTo>
                  <a:cubicBezTo>
                    <a:pt x="32" y="42"/>
                    <a:pt x="32" y="42"/>
                    <a:pt x="32" y="42"/>
                  </a:cubicBezTo>
                  <a:cubicBezTo>
                    <a:pt x="32" y="43"/>
                    <a:pt x="31" y="44"/>
                    <a:pt x="30" y="44"/>
                  </a:cubicBezTo>
                  <a:cubicBezTo>
                    <a:pt x="18" y="44"/>
                    <a:pt x="18" y="44"/>
                    <a:pt x="18" y="44"/>
                  </a:cubicBezTo>
                  <a:cubicBezTo>
                    <a:pt x="17" y="44"/>
                    <a:pt x="16" y="43"/>
                    <a:pt x="16" y="42"/>
                  </a:cubicBezTo>
                  <a:cubicBezTo>
                    <a:pt x="16" y="30"/>
                    <a:pt x="16" y="30"/>
                    <a:pt x="16" y="30"/>
                  </a:cubicBezTo>
                  <a:cubicBezTo>
                    <a:pt x="16" y="29"/>
                    <a:pt x="17" y="28"/>
                    <a:pt x="18" y="28"/>
                  </a:cubicBezTo>
                  <a:cubicBezTo>
                    <a:pt x="24" y="28"/>
                    <a:pt x="24" y="28"/>
                    <a:pt x="24" y="28"/>
                  </a:cubicBezTo>
                  <a:cubicBezTo>
                    <a:pt x="24" y="14"/>
                    <a:pt x="24" y="14"/>
                    <a:pt x="24" y="14"/>
                  </a:cubicBezTo>
                  <a:cubicBezTo>
                    <a:pt x="24" y="13"/>
                    <a:pt x="25" y="12"/>
                    <a:pt x="26" y="12"/>
                  </a:cubicBezTo>
                  <a:cubicBezTo>
                    <a:pt x="36" y="12"/>
                    <a:pt x="36" y="12"/>
                    <a:pt x="36" y="12"/>
                  </a:cubicBezTo>
                  <a:cubicBezTo>
                    <a:pt x="36" y="6"/>
                    <a:pt x="36" y="6"/>
                    <a:pt x="36" y="6"/>
                  </a:cubicBezTo>
                  <a:cubicBezTo>
                    <a:pt x="36" y="5"/>
                    <a:pt x="37" y="4"/>
                    <a:pt x="38" y="4"/>
                  </a:cubicBezTo>
                  <a:cubicBezTo>
                    <a:pt x="54" y="4"/>
                    <a:pt x="54" y="4"/>
                    <a:pt x="54" y="4"/>
                  </a:cubicBezTo>
                  <a:cubicBezTo>
                    <a:pt x="55" y="4"/>
                    <a:pt x="56" y="5"/>
                    <a:pt x="56" y="6"/>
                  </a:cubicBezTo>
                  <a:cubicBezTo>
                    <a:pt x="56" y="12"/>
                    <a:pt x="56" y="12"/>
                    <a:pt x="56" y="12"/>
                  </a:cubicBezTo>
                  <a:cubicBezTo>
                    <a:pt x="66" y="12"/>
                    <a:pt x="66" y="12"/>
                    <a:pt x="66" y="12"/>
                  </a:cubicBezTo>
                  <a:cubicBezTo>
                    <a:pt x="67" y="12"/>
                    <a:pt x="68" y="13"/>
                    <a:pt x="68" y="14"/>
                  </a:cubicBezTo>
                  <a:cubicBezTo>
                    <a:pt x="68" y="28"/>
                    <a:pt x="68" y="28"/>
                    <a:pt x="68" y="28"/>
                  </a:cubicBezTo>
                  <a:cubicBezTo>
                    <a:pt x="74" y="28"/>
                    <a:pt x="74" y="28"/>
                    <a:pt x="74" y="28"/>
                  </a:cubicBezTo>
                  <a:cubicBezTo>
                    <a:pt x="75" y="28"/>
                    <a:pt x="76" y="29"/>
                    <a:pt x="76" y="30"/>
                  </a:cubicBezTo>
                  <a:lnTo>
                    <a:pt x="76" y="42"/>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nvGrpSpPr>
          <p:cNvPr id="1217" name="Google Shape;1217;p104"/>
          <p:cNvGrpSpPr/>
          <p:nvPr/>
        </p:nvGrpSpPr>
        <p:grpSpPr>
          <a:xfrm>
            <a:off x="509435" y="4457464"/>
            <a:ext cx="215614" cy="214668"/>
            <a:chOff x="3390900" y="1082675"/>
            <a:chExt cx="361950" cy="360363"/>
          </a:xfrm>
        </p:grpSpPr>
        <p:sp>
          <p:nvSpPr>
            <p:cNvPr id="1218" name="Google Shape;1218;p104"/>
            <p:cNvSpPr/>
            <p:nvPr/>
          </p:nvSpPr>
          <p:spPr>
            <a:xfrm>
              <a:off x="3390900" y="1082675"/>
              <a:ext cx="361950" cy="74613"/>
            </a:xfrm>
            <a:custGeom>
              <a:avLst/>
              <a:gdLst/>
              <a:ahLst/>
              <a:cxnLst/>
              <a:rect l="l" t="t" r="r" b="b"/>
              <a:pathLst>
                <a:path w="96" h="20" extrusionOk="0">
                  <a:moveTo>
                    <a:pt x="86" y="0"/>
                  </a:moveTo>
                  <a:cubicBezTo>
                    <a:pt x="10" y="0"/>
                    <a:pt x="10" y="0"/>
                    <a:pt x="10" y="0"/>
                  </a:cubicBezTo>
                  <a:cubicBezTo>
                    <a:pt x="4" y="0"/>
                    <a:pt x="0" y="4"/>
                    <a:pt x="0" y="10"/>
                  </a:cubicBezTo>
                  <a:cubicBezTo>
                    <a:pt x="0" y="20"/>
                    <a:pt x="0" y="20"/>
                    <a:pt x="0" y="20"/>
                  </a:cubicBezTo>
                  <a:cubicBezTo>
                    <a:pt x="96" y="20"/>
                    <a:pt x="96" y="20"/>
                    <a:pt x="96" y="20"/>
                  </a:cubicBezTo>
                  <a:cubicBezTo>
                    <a:pt x="96" y="10"/>
                    <a:pt x="96" y="10"/>
                    <a:pt x="96" y="10"/>
                  </a:cubicBezTo>
                  <a:cubicBezTo>
                    <a:pt x="96" y="4"/>
                    <a:pt x="92" y="0"/>
                    <a:pt x="86" y="0"/>
                  </a:cubicBezTo>
                  <a:close/>
                  <a:moveTo>
                    <a:pt x="16" y="16"/>
                  </a:moveTo>
                  <a:cubicBezTo>
                    <a:pt x="14" y="16"/>
                    <a:pt x="12" y="14"/>
                    <a:pt x="12" y="12"/>
                  </a:cubicBezTo>
                  <a:cubicBezTo>
                    <a:pt x="12" y="10"/>
                    <a:pt x="14" y="8"/>
                    <a:pt x="16" y="8"/>
                  </a:cubicBezTo>
                  <a:cubicBezTo>
                    <a:pt x="18" y="8"/>
                    <a:pt x="20" y="10"/>
                    <a:pt x="20" y="12"/>
                  </a:cubicBezTo>
                  <a:cubicBezTo>
                    <a:pt x="20" y="14"/>
                    <a:pt x="18" y="16"/>
                    <a:pt x="16" y="16"/>
                  </a:cubicBezTo>
                  <a:close/>
                  <a:moveTo>
                    <a:pt x="28" y="16"/>
                  </a:moveTo>
                  <a:cubicBezTo>
                    <a:pt x="26" y="16"/>
                    <a:pt x="24" y="14"/>
                    <a:pt x="24" y="12"/>
                  </a:cubicBezTo>
                  <a:cubicBezTo>
                    <a:pt x="24" y="10"/>
                    <a:pt x="26" y="8"/>
                    <a:pt x="28" y="8"/>
                  </a:cubicBezTo>
                  <a:cubicBezTo>
                    <a:pt x="30" y="8"/>
                    <a:pt x="32" y="10"/>
                    <a:pt x="32" y="12"/>
                  </a:cubicBezTo>
                  <a:cubicBezTo>
                    <a:pt x="32" y="14"/>
                    <a:pt x="30" y="16"/>
                    <a:pt x="28" y="16"/>
                  </a:cubicBezTo>
                  <a:close/>
                  <a:moveTo>
                    <a:pt x="40" y="16"/>
                  </a:moveTo>
                  <a:cubicBezTo>
                    <a:pt x="38" y="16"/>
                    <a:pt x="36" y="14"/>
                    <a:pt x="36" y="12"/>
                  </a:cubicBezTo>
                  <a:cubicBezTo>
                    <a:pt x="36" y="10"/>
                    <a:pt x="38" y="8"/>
                    <a:pt x="40" y="8"/>
                  </a:cubicBezTo>
                  <a:cubicBezTo>
                    <a:pt x="42" y="8"/>
                    <a:pt x="44" y="10"/>
                    <a:pt x="44" y="12"/>
                  </a:cubicBezTo>
                  <a:cubicBezTo>
                    <a:pt x="44" y="14"/>
                    <a:pt x="42" y="16"/>
                    <a:pt x="40" y="16"/>
                  </a:cubicBez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19" name="Google Shape;1219;p104"/>
            <p:cNvSpPr/>
            <p:nvPr/>
          </p:nvSpPr>
          <p:spPr>
            <a:xfrm>
              <a:off x="3390900" y="1173163"/>
              <a:ext cx="361950" cy="269875"/>
            </a:xfrm>
            <a:custGeom>
              <a:avLst/>
              <a:gdLst/>
              <a:ahLst/>
              <a:cxnLst/>
              <a:rect l="l" t="t" r="r" b="b"/>
              <a:pathLst>
                <a:path w="96" h="72" extrusionOk="0">
                  <a:moveTo>
                    <a:pt x="0" y="62"/>
                  </a:moveTo>
                  <a:cubicBezTo>
                    <a:pt x="0" y="68"/>
                    <a:pt x="4" y="72"/>
                    <a:pt x="10" y="72"/>
                  </a:cubicBezTo>
                  <a:cubicBezTo>
                    <a:pt x="86" y="72"/>
                    <a:pt x="86" y="72"/>
                    <a:pt x="86" y="72"/>
                  </a:cubicBezTo>
                  <a:cubicBezTo>
                    <a:pt x="92" y="72"/>
                    <a:pt x="96" y="68"/>
                    <a:pt x="96" y="62"/>
                  </a:cubicBezTo>
                  <a:cubicBezTo>
                    <a:pt x="96" y="0"/>
                    <a:pt x="96" y="0"/>
                    <a:pt x="96" y="0"/>
                  </a:cubicBezTo>
                  <a:cubicBezTo>
                    <a:pt x="0" y="0"/>
                    <a:pt x="0" y="0"/>
                    <a:pt x="0" y="0"/>
                  </a:cubicBezTo>
                  <a:lnTo>
                    <a:pt x="0" y="62"/>
                  </a:lnTo>
                  <a:close/>
                  <a:moveTo>
                    <a:pt x="84" y="42"/>
                  </a:moveTo>
                  <a:cubicBezTo>
                    <a:pt x="84" y="58"/>
                    <a:pt x="84" y="58"/>
                    <a:pt x="84" y="58"/>
                  </a:cubicBezTo>
                  <a:cubicBezTo>
                    <a:pt x="84" y="59"/>
                    <a:pt x="83" y="60"/>
                    <a:pt x="82" y="60"/>
                  </a:cubicBezTo>
                  <a:cubicBezTo>
                    <a:pt x="58" y="60"/>
                    <a:pt x="58" y="60"/>
                    <a:pt x="58" y="60"/>
                  </a:cubicBezTo>
                  <a:cubicBezTo>
                    <a:pt x="57" y="60"/>
                    <a:pt x="56" y="59"/>
                    <a:pt x="56" y="58"/>
                  </a:cubicBezTo>
                  <a:cubicBezTo>
                    <a:pt x="56" y="38"/>
                    <a:pt x="56" y="38"/>
                    <a:pt x="56" y="38"/>
                  </a:cubicBezTo>
                  <a:cubicBezTo>
                    <a:pt x="56" y="37"/>
                    <a:pt x="57" y="36"/>
                    <a:pt x="58" y="36"/>
                  </a:cubicBezTo>
                  <a:cubicBezTo>
                    <a:pt x="64" y="36"/>
                    <a:pt x="64" y="36"/>
                    <a:pt x="64" y="36"/>
                  </a:cubicBezTo>
                  <a:cubicBezTo>
                    <a:pt x="64" y="36"/>
                    <a:pt x="65" y="36"/>
                    <a:pt x="65" y="36"/>
                  </a:cubicBezTo>
                  <a:cubicBezTo>
                    <a:pt x="69" y="40"/>
                    <a:pt x="69" y="40"/>
                    <a:pt x="69" y="40"/>
                  </a:cubicBezTo>
                  <a:cubicBezTo>
                    <a:pt x="82" y="40"/>
                    <a:pt x="82" y="40"/>
                    <a:pt x="82" y="40"/>
                  </a:cubicBezTo>
                  <a:cubicBezTo>
                    <a:pt x="83" y="40"/>
                    <a:pt x="84" y="41"/>
                    <a:pt x="84" y="42"/>
                  </a:cubicBezTo>
                  <a:close/>
                  <a:moveTo>
                    <a:pt x="40" y="28"/>
                  </a:moveTo>
                  <a:cubicBezTo>
                    <a:pt x="42" y="28"/>
                    <a:pt x="43" y="29"/>
                    <a:pt x="44" y="30"/>
                  </a:cubicBezTo>
                  <a:cubicBezTo>
                    <a:pt x="70" y="15"/>
                    <a:pt x="70" y="15"/>
                    <a:pt x="70" y="15"/>
                  </a:cubicBezTo>
                  <a:cubicBezTo>
                    <a:pt x="70" y="15"/>
                    <a:pt x="70" y="14"/>
                    <a:pt x="70" y="14"/>
                  </a:cubicBezTo>
                  <a:cubicBezTo>
                    <a:pt x="70" y="11"/>
                    <a:pt x="73" y="8"/>
                    <a:pt x="76" y="8"/>
                  </a:cubicBezTo>
                  <a:cubicBezTo>
                    <a:pt x="79" y="8"/>
                    <a:pt x="82" y="11"/>
                    <a:pt x="82" y="14"/>
                  </a:cubicBezTo>
                  <a:cubicBezTo>
                    <a:pt x="82" y="17"/>
                    <a:pt x="79" y="20"/>
                    <a:pt x="76" y="20"/>
                  </a:cubicBezTo>
                  <a:cubicBezTo>
                    <a:pt x="74" y="20"/>
                    <a:pt x="73" y="19"/>
                    <a:pt x="72" y="18"/>
                  </a:cubicBezTo>
                  <a:cubicBezTo>
                    <a:pt x="46" y="33"/>
                    <a:pt x="46" y="33"/>
                    <a:pt x="46" y="33"/>
                  </a:cubicBezTo>
                  <a:cubicBezTo>
                    <a:pt x="46" y="34"/>
                    <a:pt x="46" y="34"/>
                    <a:pt x="46" y="34"/>
                  </a:cubicBezTo>
                  <a:cubicBezTo>
                    <a:pt x="46" y="37"/>
                    <a:pt x="43" y="40"/>
                    <a:pt x="40" y="40"/>
                  </a:cubicBezTo>
                  <a:cubicBezTo>
                    <a:pt x="37" y="40"/>
                    <a:pt x="34" y="37"/>
                    <a:pt x="34" y="34"/>
                  </a:cubicBezTo>
                  <a:cubicBezTo>
                    <a:pt x="34" y="31"/>
                    <a:pt x="37" y="28"/>
                    <a:pt x="40" y="28"/>
                  </a:cubicBezTo>
                  <a:close/>
                  <a:moveTo>
                    <a:pt x="12" y="10"/>
                  </a:moveTo>
                  <a:cubicBezTo>
                    <a:pt x="12" y="9"/>
                    <a:pt x="13" y="8"/>
                    <a:pt x="14" y="8"/>
                  </a:cubicBezTo>
                  <a:cubicBezTo>
                    <a:pt x="26" y="8"/>
                    <a:pt x="26" y="8"/>
                    <a:pt x="26" y="8"/>
                  </a:cubicBezTo>
                  <a:cubicBezTo>
                    <a:pt x="27" y="8"/>
                    <a:pt x="28" y="9"/>
                    <a:pt x="28" y="10"/>
                  </a:cubicBezTo>
                  <a:cubicBezTo>
                    <a:pt x="28" y="20"/>
                    <a:pt x="28" y="20"/>
                    <a:pt x="28" y="20"/>
                  </a:cubicBezTo>
                  <a:cubicBezTo>
                    <a:pt x="12" y="20"/>
                    <a:pt x="12" y="20"/>
                    <a:pt x="12" y="20"/>
                  </a:cubicBezTo>
                  <a:lnTo>
                    <a:pt x="12" y="10"/>
                  </a:lnTo>
                  <a:close/>
                  <a:moveTo>
                    <a:pt x="12" y="24"/>
                  </a:moveTo>
                  <a:cubicBezTo>
                    <a:pt x="28" y="24"/>
                    <a:pt x="28" y="24"/>
                    <a:pt x="28" y="24"/>
                  </a:cubicBezTo>
                  <a:cubicBezTo>
                    <a:pt x="28" y="32"/>
                    <a:pt x="28" y="32"/>
                    <a:pt x="28" y="32"/>
                  </a:cubicBezTo>
                  <a:cubicBezTo>
                    <a:pt x="12" y="32"/>
                    <a:pt x="12" y="32"/>
                    <a:pt x="12" y="32"/>
                  </a:cubicBezTo>
                  <a:lnTo>
                    <a:pt x="12" y="24"/>
                  </a:lnTo>
                  <a:close/>
                  <a:moveTo>
                    <a:pt x="12" y="36"/>
                  </a:moveTo>
                  <a:cubicBezTo>
                    <a:pt x="28" y="36"/>
                    <a:pt x="28" y="36"/>
                    <a:pt x="28" y="36"/>
                  </a:cubicBezTo>
                  <a:cubicBezTo>
                    <a:pt x="28" y="44"/>
                    <a:pt x="28" y="44"/>
                    <a:pt x="28" y="44"/>
                  </a:cubicBezTo>
                  <a:cubicBezTo>
                    <a:pt x="12" y="44"/>
                    <a:pt x="12" y="44"/>
                    <a:pt x="12" y="44"/>
                  </a:cubicBezTo>
                  <a:lnTo>
                    <a:pt x="12" y="36"/>
                  </a:lnTo>
                  <a:close/>
                  <a:moveTo>
                    <a:pt x="12" y="48"/>
                  </a:moveTo>
                  <a:cubicBezTo>
                    <a:pt x="28" y="48"/>
                    <a:pt x="28" y="48"/>
                    <a:pt x="28" y="48"/>
                  </a:cubicBezTo>
                  <a:cubicBezTo>
                    <a:pt x="28" y="58"/>
                    <a:pt x="28" y="58"/>
                    <a:pt x="28" y="58"/>
                  </a:cubicBezTo>
                  <a:cubicBezTo>
                    <a:pt x="28" y="59"/>
                    <a:pt x="27" y="60"/>
                    <a:pt x="26" y="60"/>
                  </a:cubicBezTo>
                  <a:cubicBezTo>
                    <a:pt x="14" y="60"/>
                    <a:pt x="14" y="60"/>
                    <a:pt x="14" y="60"/>
                  </a:cubicBezTo>
                  <a:cubicBezTo>
                    <a:pt x="13" y="60"/>
                    <a:pt x="12" y="59"/>
                    <a:pt x="12" y="58"/>
                  </a:cubicBezTo>
                  <a:lnTo>
                    <a:pt x="12" y="48"/>
                  </a:lnTo>
                  <a:close/>
                </a:path>
              </a:pathLst>
            </a:custGeom>
            <a:solidFill>
              <a:srgbClr val="03BF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1220" name="Google Shape;1220;p104"/>
          <p:cNvSpPr txBox="1"/>
          <p:nvPr/>
        </p:nvSpPr>
        <p:spPr>
          <a:xfrm>
            <a:off x="443844" y="4922283"/>
            <a:ext cx="6908400" cy="7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500" b="0" i="0" u="none" strike="noStrike" cap="none" baseline="30000" dirty="0">
                <a:solidFill>
                  <a:schemeClr val="dk1"/>
                </a:solidFill>
                <a:latin typeface="Arial"/>
                <a:ea typeface="Arial"/>
                <a:cs typeface="Arial"/>
                <a:sym typeface="Arial"/>
              </a:rPr>
              <a:t>1</a:t>
            </a:r>
            <a:r>
              <a:rPr lang="en" sz="500" b="0" i="0" u="none" strike="noStrike" cap="none" dirty="0">
                <a:solidFill>
                  <a:schemeClr val="dk1"/>
                </a:solidFill>
                <a:latin typeface="Arial"/>
                <a:ea typeface="Arial"/>
                <a:cs typeface="Arial"/>
                <a:sym typeface="Arial"/>
              </a:rPr>
              <a:t>Art 5(1)(a), 6(1)(f), WP 217; </a:t>
            </a:r>
            <a:r>
              <a:rPr lang="en" sz="500" b="0" i="0" u="none" strike="noStrike" cap="none" baseline="30000" dirty="0">
                <a:solidFill>
                  <a:schemeClr val="dk1"/>
                </a:solidFill>
                <a:latin typeface="Arial"/>
                <a:ea typeface="Arial"/>
                <a:cs typeface="Arial"/>
                <a:sym typeface="Arial"/>
              </a:rPr>
              <a:t>2</a:t>
            </a:r>
            <a:r>
              <a:rPr lang="en" sz="500" b="0" i="0" u="none" strike="noStrike" cap="none" dirty="0">
                <a:solidFill>
                  <a:schemeClr val="dk1"/>
                </a:solidFill>
                <a:latin typeface="Arial"/>
                <a:ea typeface="Arial"/>
                <a:cs typeface="Arial"/>
                <a:sym typeface="Arial"/>
              </a:rPr>
              <a:t>5(1)(b), WP 203; </a:t>
            </a:r>
            <a:r>
              <a:rPr lang="en" sz="500" b="0" i="0" u="none" strike="noStrike" cap="none" baseline="30000" dirty="0">
                <a:solidFill>
                  <a:schemeClr val="dk1"/>
                </a:solidFill>
                <a:latin typeface="Arial"/>
                <a:ea typeface="Arial"/>
                <a:cs typeface="Arial"/>
                <a:sym typeface="Arial"/>
              </a:rPr>
              <a:t>3</a:t>
            </a:r>
            <a:r>
              <a:rPr lang="en" sz="500" b="0" i="0" u="none" strike="noStrike" cap="none" dirty="0">
                <a:solidFill>
                  <a:schemeClr val="dk1"/>
                </a:solidFill>
                <a:latin typeface="Arial"/>
                <a:ea typeface="Arial"/>
                <a:cs typeface="Arial"/>
                <a:sym typeface="Arial"/>
              </a:rPr>
              <a:t>5(1)(c), 89(1); </a:t>
            </a:r>
            <a:r>
              <a:rPr lang="en" sz="500" b="0" i="0" u="none" strike="noStrike" cap="none" baseline="30000" dirty="0">
                <a:solidFill>
                  <a:schemeClr val="dk1"/>
                </a:solidFill>
                <a:latin typeface="Arial"/>
                <a:ea typeface="Arial"/>
                <a:cs typeface="Arial"/>
                <a:sym typeface="Arial"/>
              </a:rPr>
              <a:t>4</a:t>
            </a:r>
            <a:r>
              <a:rPr lang="en" sz="500" b="0" i="0" u="none" strike="noStrike" cap="none" dirty="0">
                <a:solidFill>
                  <a:schemeClr val="dk1"/>
                </a:solidFill>
                <a:latin typeface="Arial"/>
                <a:ea typeface="Arial"/>
                <a:cs typeface="Arial"/>
                <a:sym typeface="Arial"/>
              </a:rPr>
              <a:t>5(1)(e), 89(1); </a:t>
            </a:r>
            <a:r>
              <a:rPr lang="en" sz="500" b="0" i="0" u="none" strike="noStrike" cap="none" baseline="30000" dirty="0">
                <a:solidFill>
                  <a:schemeClr val="dk1"/>
                </a:solidFill>
                <a:latin typeface="Arial"/>
                <a:ea typeface="Arial"/>
                <a:cs typeface="Arial"/>
                <a:sym typeface="Arial"/>
              </a:rPr>
              <a:t>5</a:t>
            </a:r>
            <a:r>
              <a:rPr lang="en" sz="500" b="0" i="0" u="none" strike="noStrike" cap="none" dirty="0">
                <a:solidFill>
                  <a:schemeClr val="dk1"/>
                </a:solidFill>
                <a:latin typeface="Arial"/>
                <a:ea typeface="Arial"/>
                <a:cs typeface="Arial"/>
                <a:sym typeface="Arial"/>
              </a:rPr>
              <a:t>5(1)(f), 32; </a:t>
            </a:r>
            <a:r>
              <a:rPr lang="en" sz="500" b="0" i="0" u="none" strike="noStrike" cap="none" baseline="30000" dirty="0">
                <a:solidFill>
                  <a:schemeClr val="dk1"/>
                </a:solidFill>
                <a:latin typeface="Arial"/>
                <a:ea typeface="Arial"/>
                <a:cs typeface="Arial"/>
                <a:sym typeface="Arial"/>
              </a:rPr>
              <a:t>6</a:t>
            </a:r>
            <a:r>
              <a:rPr lang="en" sz="500" b="0" i="0" u="none" strike="noStrike" cap="none" dirty="0">
                <a:solidFill>
                  <a:schemeClr val="dk1"/>
                </a:solidFill>
                <a:latin typeface="Arial"/>
                <a:ea typeface="Arial"/>
                <a:cs typeface="Arial"/>
                <a:sym typeface="Arial"/>
              </a:rPr>
              <a:t>6(4), WP 217; </a:t>
            </a:r>
            <a:r>
              <a:rPr lang="en" sz="500" b="0" i="0" u="none" strike="noStrike" cap="none" baseline="30000" dirty="0">
                <a:solidFill>
                  <a:schemeClr val="dk1"/>
                </a:solidFill>
                <a:latin typeface="Arial"/>
                <a:ea typeface="Arial"/>
                <a:cs typeface="Arial"/>
                <a:sym typeface="Arial"/>
              </a:rPr>
              <a:t>7</a:t>
            </a:r>
            <a:r>
              <a:rPr lang="en" sz="500" b="0" i="0" u="none" strike="noStrike" cap="none" dirty="0">
                <a:solidFill>
                  <a:schemeClr val="dk1"/>
                </a:solidFill>
                <a:latin typeface="Arial"/>
                <a:ea typeface="Arial"/>
                <a:cs typeface="Arial"/>
                <a:sym typeface="Arial"/>
              </a:rPr>
              <a:t>WP 251rev.01 - Annex 1 - Good Practice Recommendations, Art 22, Rec 71; </a:t>
            </a:r>
            <a:r>
              <a:rPr lang="en" sz="500" b="0" i="0" u="none" strike="noStrike" cap="none" baseline="30000">
                <a:solidFill>
                  <a:schemeClr val="dk1"/>
                </a:solidFill>
                <a:latin typeface="Arial"/>
                <a:ea typeface="Arial"/>
                <a:cs typeface="Arial"/>
                <a:sym typeface="Arial"/>
              </a:rPr>
              <a:t>8</a:t>
            </a:r>
            <a:r>
              <a:rPr lang="en" sz="500" b="0" i="0" u="none" strike="noStrike" cap="none">
                <a:solidFill>
                  <a:schemeClr val="dk1"/>
                </a:solidFill>
                <a:latin typeface="Arial"/>
                <a:ea typeface="Arial"/>
                <a:cs typeface="Arial"/>
                <a:sym typeface="Arial"/>
              </a:rPr>
              <a:t>Art </a:t>
            </a:r>
            <a:r>
              <a:rPr lang="en" sz="500">
                <a:solidFill>
                  <a:schemeClr val="dk1"/>
                </a:solidFill>
              </a:rPr>
              <a:t>11(2</a:t>
            </a:r>
            <a:r>
              <a:rPr lang="en" sz="500" dirty="0">
                <a:solidFill>
                  <a:schemeClr val="dk1"/>
                </a:solidFill>
              </a:rPr>
              <a:t>), 12(2</a:t>
            </a:r>
            <a:r>
              <a:rPr lang="en" sz="500">
                <a:solidFill>
                  <a:schemeClr val="dk1"/>
                </a:solidFill>
              </a:rPr>
              <a:t>)</a:t>
            </a:r>
            <a:r>
              <a:rPr lang="en" sz="500" b="0" i="0" u="none" strike="noStrike" cap="none">
                <a:solidFill>
                  <a:schemeClr val="dk1"/>
                </a:solidFill>
                <a:latin typeface="Arial"/>
                <a:ea typeface="Arial"/>
                <a:cs typeface="Arial"/>
                <a:sym typeface="Arial"/>
              </a:rPr>
              <a:t>; </a:t>
            </a:r>
            <a:r>
              <a:rPr lang="en" sz="500" baseline="30000" dirty="0">
                <a:solidFill>
                  <a:schemeClr val="dk1"/>
                </a:solidFill>
              </a:rPr>
              <a:t>9</a:t>
            </a:r>
            <a:r>
              <a:rPr lang="en" sz="500" b="0" i="0" u="none" strike="noStrike" cap="none">
                <a:solidFill>
                  <a:schemeClr val="dk1"/>
                </a:solidFill>
                <a:latin typeface="Arial"/>
                <a:ea typeface="Arial"/>
                <a:cs typeface="Arial"/>
                <a:sym typeface="Arial"/>
              </a:rPr>
              <a:t>Art </a:t>
            </a:r>
            <a:r>
              <a:rPr lang="en" sz="500" b="0" i="0" u="none" strike="noStrike" cap="none" dirty="0">
                <a:solidFill>
                  <a:schemeClr val="dk1"/>
                </a:solidFill>
                <a:latin typeface="Arial"/>
                <a:ea typeface="Arial"/>
                <a:cs typeface="Arial"/>
                <a:sym typeface="Arial"/>
              </a:rPr>
              <a:t>4(5); </a:t>
            </a:r>
            <a:r>
              <a:rPr lang="en" sz="500" b="0" i="0" u="none" strike="noStrike" cap="none" baseline="30000" dirty="0">
                <a:solidFill>
                  <a:schemeClr val="dk1"/>
                </a:solidFill>
                <a:latin typeface="Arial"/>
                <a:ea typeface="Arial"/>
                <a:cs typeface="Arial"/>
                <a:sym typeface="Arial"/>
              </a:rPr>
              <a:t>10</a:t>
            </a:r>
            <a:r>
              <a:rPr lang="en" sz="500" b="0" i="0" u="none" strike="noStrike" cap="none" dirty="0">
                <a:solidFill>
                  <a:schemeClr val="dk1"/>
                </a:solidFill>
                <a:latin typeface="Arial"/>
                <a:ea typeface="Arial"/>
                <a:cs typeface="Arial"/>
                <a:sym typeface="Arial"/>
              </a:rPr>
              <a:t>Rec 29</a:t>
            </a:r>
            <a:endParaRPr sz="500" b="0" i="0" u="none" strike="noStrike" cap="none" dirty="0">
              <a:solidFill>
                <a:srgbClr val="000000"/>
              </a:solidFill>
              <a:latin typeface="Arial"/>
              <a:ea typeface="Arial"/>
              <a:cs typeface="Arial"/>
              <a:sym typeface="Arial"/>
            </a:endParaRPr>
          </a:p>
        </p:txBody>
      </p:sp>
      <p:sp>
        <p:nvSpPr>
          <p:cNvPr id="1221" name="Google Shape;1221;p104"/>
          <p:cNvSpPr txBox="1"/>
          <p:nvPr/>
        </p:nvSpPr>
        <p:spPr>
          <a:xfrm>
            <a:off x="5111163" y="2600512"/>
            <a:ext cx="3684000" cy="43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1" u="none" strike="noStrike" cap="none" dirty="0">
                <a:solidFill>
                  <a:schemeClr val="accent1"/>
                </a:solidFill>
                <a:latin typeface="Arial"/>
                <a:ea typeface="Arial"/>
                <a:cs typeface="Arial"/>
                <a:sym typeface="Arial"/>
              </a:rPr>
              <a:t>Only GDPR-Compliant Pseudonymisation Can Produce Desired Legal Effects </a:t>
            </a:r>
            <a:endParaRPr sz="1400" b="1" i="1" u="none" strike="noStrike" cap="none" dirty="0">
              <a:solidFill>
                <a:schemeClr val="accent1"/>
              </a:solidFill>
              <a:latin typeface="Arial"/>
              <a:ea typeface="Arial"/>
              <a:cs typeface="Arial"/>
              <a:sym typeface="Arial"/>
            </a:endParaRPr>
          </a:p>
        </p:txBody>
      </p:sp>
      <p:pic>
        <p:nvPicPr>
          <p:cNvPr id="1222" name="Google Shape;1222;p104"/>
          <p:cNvPicPr preferRelativeResize="0"/>
          <p:nvPr/>
        </p:nvPicPr>
        <p:blipFill rotWithShape="1">
          <a:blip r:embed="rId3">
            <a:alphaModFix/>
          </a:blip>
          <a:srcRect t="10202" b="18148"/>
          <a:stretch/>
        </p:blipFill>
        <p:spPr>
          <a:xfrm>
            <a:off x="5130850" y="855875"/>
            <a:ext cx="3630875" cy="1664400"/>
          </a:xfrm>
          <a:prstGeom prst="rect">
            <a:avLst/>
          </a:prstGeom>
          <a:noFill/>
          <a:ln>
            <a:noFill/>
          </a:ln>
        </p:spPr>
      </p:pic>
      <p:sp>
        <p:nvSpPr>
          <p:cNvPr id="1223" name="Google Shape;1223;p104"/>
          <p:cNvSpPr txBox="1"/>
          <p:nvPr/>
        </p:nvSpPr>
        <p:spPr>
          <a:xfrm>
            <a:off x="5130857" y="3149281"/>
            <a:ext cx="2248438" cy="1559401"/>
          </a:xfrm>
          <a:prstGeom prst="rect">
            <a:avLst/>
          </a:prstGeom>
          <a:noFill/>
          <a:ln>
            <a:noFill/>
          </a:ln>
        </p:spPr>
        <p:txBody>
          <a:bodyPr spcFirstLastPara="1" wrap="square" lIns="0" tIns="0" rIns="0" bIns="0" anchor="t" anchorCtr="0">
            <a:noAutofit/>
          </a:bodyPr>
          <a:lstStyle/>
          <a:p>
            <a:pPr marL="144000" marR="0" lvl="0" indent="-144000" algn="l" rtl="0">
              <a:lnSpc>
                <a:spcPct val="100000"/>
              </a:lnSpc>
              <a:spcBef>
                <a:spcPts val="0"/>
              </a:spcBef>
              <a:spcAft>
                <a:spcPts val="0"/>
              </a:spcAft>
              <a:buClr>
                <a:srgbClr val="000000"/>
              </a:buClr>
              <a:buSzPts val="800"/>
              <a:buFont typeface="Arial"/>
              <a:buChar char="•"/>
            </a:pPr>
            <a:r>
              <a:rPr lang="en" sz="700" b="1" u="none" strike="noStrike" cap="none" dirty="0">
                <a:highlight>
                  <a:srgbClr val="FFFF00"/>
                </a:highlight>
                <a:latin typeface="Arial"/>
                <a:ea typeface="Arial"/>
                <a:cs typeface="Arial"/>
                <a:sym typeface="Arial"/>
              </a:rPr>
              <a:t>Applying </a:t>
            </a:r>
            <a:r>
              <a:rPr lang="en" sz="700" b="1" u="sng" dirty="0">
                <a:highlight>
                  <a:srgbClr val="FFFF00"/>
                </a:highlight>
              </a:rPr>
              <a:t>pre-GDPR</a:t>
            </a:r>
            <a:r>
              <a:rPr lang="en" sz="700" b="1" dirty="0">
                <a:highlight>
                  <a:srgbClr val="FFFF00"/>
                </a:highlight>
              </a:rPr>
              <a:t> forms of tokenisation (</a:t>
            </a:r>
            <a:r>
              <a:rPr lang="en" sz="700" b="1" i="1" dirty="0">
                <a:highlight>
                  <a:srgbClr val="FFFF00"/>
                </a:highlight>
              </a:rPr>
              <a:t>sometimes incorrectly referred to as pseudonymisation</a:t>
            </a:r>
            <a:r>
              <a:rPr lang="en" sz="700" b="1" dirty="0">
                <a:highlight>
                  <a:srgbClr val="FFFF00"/>
                </a:highlight>
              </a:rPr>
              <a:t>)</a:t>
            </a:r>
            <a:r>
              <a:rPr lang="en" sz="700" b="1" i="0" u="none" strike="noStrike" cap="none" dirty="0">
                <a:solidFill>
                  <a:srgbClr val="000000"/>
                </a:solidFill>
                <a:highlight>
                  <a:srgbClr val="FFFF00"/>
                </a:highlight>
                <a:latin typeface="Arial"/>
                <a:ea typeface="Arial"/>
                <a:cs typeface="Arial"/>
                <a:sym typeface="Arial"/>
              </a:rPr>
              <a:t> techniques will not comply with</a:t>
            </a:r>
            <a:r>
              <a:rPr lang="en" sz="700" b="0" i="0" u="none" strike="noStrike" cap="none" dirty="0">
                <a:solidFill>
                  <a:srgbClr val="000000"/>
                </a:solidFill>
                <a:latin typeface="Arial"/>
                <a:ea typeface="Arial"/>
                <a:cs typeface="Arial"/>
                <a:sym typeface="Arial"/>
              </a:rPr>
              <a:t> new GDPR requirements for pseudonymisation, which impose </a:t>
            </a:r>
            <a:r>
              <a:rPr lang="en" sz="700" b="1" i="0" u="none" strike="noStrike" cap="none" dirty="0">
                <a:solidFill>
                  <a:srgbClr val="000000"/>
                </a:solidFill>
                <a:highlight>
                  <a:srgbClr val="FFFF00"/>
                </a:highlight>
                <a:latin typeface="Arial"/>
                <a:ea typeface="Arial"/>
                <a:cs typeface="Arial"/>
                <a:sym typeface="Arial"/>
              </a:rPr>
              <a:t>new criteria that must be satisfied to benefit from the desired legal effects.</a:t>
            </a:r>
            <a:r>
              <a:rPr lang="en" sz="800" b="0" i="0" u="none" strike="noStrike" cap="none" baseline="30000" dirty="0">
                <a:solidFill>
                  <a:schemeClr val="dk1"/>
                </a:solidFill>
                <a:latin typeface="Arial"/>
                <a:ea typeface="Arial"/>
                <a:cs typeface="Arial"/>
                <a:sym typeface="Arial"/>
              </a:rPr>
              <a:t>9</a:t>
            </a:r>
            <a:endParaRPr dirty="0"/>
          </a:p>
          <a:p>
            <a:pPr marL="144000" marR="0" lvl="0" indent="-93200" algn="l" rtl="0">
              <a:lnSpc>
                <a:spcPct val="100000"/>
              </a:lnSpc>
              <a:spcBef>
                <a:spcPts val="0"/>
              </a:spcBef>
              <a:spcAft>
                <a:spcPts val="0"/>
              </a:spcAft>
              <a:buClr>
                <a:srgbClr val="000000"/>
              </a:buClr>
              <a:buSzPts val="800"/>
              <a:buFont typeface="Arial"/>
              <a:buNone/>
            </a:pPr>
            <a:endParaRPr sz="800" b="0" i="0" u="none" strike="noStrike" cap="none" baseline="30000" dirty="0">
              <a:solidFill>
                <a:schemeClr val="dk1"/>
              </a:solidFill>
              <a:latin typeface="Arial"/>
              <a:ea typeface="Arial"/>
              <a:cs typeface="Arial"/>
              <a:sym typeface="Arial"/>
            </a:endParaRPr>
          </a:p>
          <a:p>
            <a:pPr marL="144000" marR="0" lvl="0" indent="-137650" algn="l" rtl="0">
              <a:lnSpc>
                <a:spcPct val="100000"/>
              </a:lnSpc>
              <a:spcBef>
                <a:spcPts val="0"/>
              </a:spcBef>
              <a:spcAft>
                <a:spcPts val="0"/>
              </a:spcAft>
              <a:buClr>
                <a:srgbClr val="000000"/>
              </a:buClr>
              <a:buSzPts val="700"/>
              <a:buFont typeface="Arial"/>
              <a:buChar char="•"/>
            </a:pPr>
            <a:r>
              <a:rPr lang="en" sz="700" b="0" i="0" u="none" strike="noStrike" cap="none" dirty="0">
                <a:solidFill>
                  <a:srgbClr val="000000"/>
                </a:solidFill>
                <a:latin typeface="Arial"/>
                <a:ea typeface="Arial"/>
                <a:cs typeface="Arial"/>
                <a:sym typeface="Arial"/>
              </a:rPr>
              <a:t>Under the GDPR, pseudonymisation must ensure that, after identifying information has been substituted, </a:t>
            </a:r>
            <a:r>
              <a:rPr lang="en" sz="700" b="1" i="0" u="none" strike="noStrike" cap="none" dirty="0">
                <a:solidFill>
                  <a:srgbClr val="000000"/>
                </a:solidFill>
                <a:highlight>
                  <a:srgbClr val="FFFF00"/>
                </a:highlight>
                <a:latin typeface="Arial"/>
                <a:ea typeface="Arial"/>
                <a:cs typeface="Arial"/>
                <a:sym typeface="Arial"/>
              </a:rPr>
              <a:t>information in the data set can no longer be attributed to a specific individual </a:t>
            </a:r>
            <a:r>
              <a:rPr lang="en" sz="700" b="1" i="0" u="none" strike="noStrike" cap="none" dirty="0">
                <a:solidFill>
                  <a:srgbClr val="000000"/>
                </a:solidFill>
                <a:latin typeface="Arial"/>
                <a:ea typeface="Arial"/>
                <a:cs typeface="Arial"/>
                <a:sym typeface="Arial"/>
              </a:rPr>
              <a:t>(</a:t>
            </a:r>
            <a:r>
              <a:rPr lang="en" sz="700" b="0" i="0" u="none" strike="noStrike" cap="none" dirty="0">
                <a:solidFill>
                  <a:srgbClr val="000000"/>
                </a:solidFill>
                <a:latin typeface="Arial"/>
                <a:ea typeface="Arial"/>
                <a:cs typeface="Arial"/>
                <a:sym typeface="Arial"/>
              </a:rPr>
              <a:t>via inference, singling out or linking) </a:t>
            </a:r>
            <a:r>
              <a:rPr lang="en" sz="700" b="1" i="0" u="none" strike="noStrike" cap="none" dirty="0">
                <a:solidFill>
                  <a:srgbClr val="000000"/>
                </a:solidFill>
                <a:highlight>
                  <a:srgbClr val="FFFF00"/>
                </a:highlight>
                <a:latin typeface="Arial"/>
                <a:ea typeface="Arial"/>
                <a:cs typeface="Arial"/>
                <a:sym typeface="Arial"/>
              </a:rPr>
              <a:t>without the use “Additional information” that is kept separately.</a:t>
            </a:r>
            <a:endParaRPr sz="700" b="1" i="0" u="none" strike="noStrike" cap="none" dirty="0">
              <a:solidFill>
                <a:srgbClr val="000000"/>
              </a:solidFill>
              <a:latin typeface="Arial"/>
              <a:ea typeface="Arial"/>
              <a:cs typeface="Arial"/>
              <a:sym typeface="Arial"/>
            </a:endParaRPr>
          </a:p>
        </p:txBody>
      </p:sp>
      <p:sp>
        <p:nvSpPr>
          <p:cNvPr id="1224" name="Google Shape;1224;p104"/>
          <p:cNvSpPr txBox="1"/>
          <p:nvPr/>
        </p:nvSpPr>
        <p:spPr>
          <a:xfrm>
            <a:off x="7521925" y="3156975"/>
            <a:ext cx="1239900" cy="1477200"/>
          </a:xfrm>
          <a:prstGeom prst="rect">
            <a:avLst/>
          </a:prstGeom>
          <a:noFill/>
          <a:ln>
            <a:noFill/>
          </a:ln>
        </p:spPr>
        <p:txBody>
          <a:bodyPr spcFirstLastPara="1" wrap="square" lIns="0" tIns="0" rIns="0" bIns="0" anchor="t" anchorCtr="0">
            <a:noAutofit/>
          </a:bodyPr>
          <a:lstStyle/>
          <a:p>
            <a:pPr marL="144000" marR="0" lvl="0" indent="-144000" algn="l" rtl="0">
              <a:lnSpc>
                <a:spcPct val="100000"/>
              </a:lnSpc>
              <a:spcBef>
                <a:spcPts val="0"/>
              </a:spcBef>
              <a:spcAft>
                <a:spcPts val="0"/>
              </a:spcAft>
              <a:buClr>
                <a:srgbClr val="000000"/>
              </a:buClr>
              <a:buSzPts val="800"/>
              <a:buFont typeface="Arial"/>
              <a:buChar char="•"/>
            </a:pPr>
            <a:r>
              <a:rPr lang="en" sz="700" b="0" i="0" u="none" strike="noStrike" cap="none" dirty="0">
                <a:solidFill>
                  <a:srgbClr val="000000"/>
                </a:solidFill>
                <a:latin typeface="Arial"/>
                <a:ea typeface="Arial"/>
                <a:cs typeface="Arial"/>
                <a:sym typeface="Arial"/>
              </a:rPr>
              <a:t>“Separately” does not mean held by a third party. Proper data ‘siloing’ within a single company can ensure that </a:t>
            </a:r>
            <a:r>
              <a:rPr lang="en" sz="700" b="1" i="0" u="none" strike="noStrike" cap="none" dirty="0">
                <a:solidFill>
                  <a:srgbClr val="000000"/>
                </a:solidFill>
                <a:highlight>
                  <a:srgbClr val="FFFF00"/>
                </a:highlight>
                <a:latin typeface="Arial"/>
                <a:ea typeface="Arial"/>
                <a:cs typeface="Arial"/>
                <a:sym typeface="Arial"/>
              </a:rPr>
              <a:t>Additional Information is isolated from the rest of the organisation, so that it cannot be combined with Pseudonymised information except for authorized processing</a:t>
            </a:r>
            <a:r>
              <a:rPr lang="en" sz="800" b="1" i="0" u="none" strike="noStrike" cap="none" dirty="0">
                <a:solidFill>
                  <a:srgbClr val="000000"/>
                </a:solidFill>
                <a:latin typeface="Arial"/>
                <a:ea typeface="Arial"/>
                <a:cs typeface="Arial"/>
                <a:sym typeface="Arial"/>
              </a:rPr>
              <a:t>.</a:t>
            </a:r>
            <a:r>
              <a:rPr lang="en" sz="800" b="0" i="0" u="none" strike="noStrike" cap="none" baseline="30000" dirty="0">
                <a:solidFill>
                  <a:srgbClr val="000000"/>
                </a:solidFill>
                <a:latin typeface="Arial"/>
                <a:ea typeface="Arial"/>
                <a:cs typeface="Arial"/>
                <a:sym typeface="Arial"/>
              </a:rPr>
              <a:t>10</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5"/>
          <p:cNvSpPr/>
          <p:nvPr/>
        </p:nvSpPr>
        <p:spPr>
          <a:xfrm>
            <a:off x="6858000" y="292865"/>
            <a:ext cx="2222700" cy="1272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rgbClr val="FFFFFF"/>
              </a:solidFill>
              <a:latin typeface="Arial"/>
              <a:ea typeface="Arial"/>
              <a:cs typeface="Arial"/>
              <a:sym typeface="Arial"/>
            </a:endParaRPr>
          </a:p>
        </p:txBody>
      </p:sp>
      <p:grpSp>
        <p:nvGrpSpPr>
          <p:cNvPr id="1231" name="Google Shape;1231;p105"/>
          <p:cNvGrpSpPr/>
          <p:nvPr/>
        </p:nvGrpSpPr>
        <p:grpSpPr>
          <a:xfrm>
            <a:off x="212059" y="1046796"/>
            <a:ext cx="8728315" cy="3648641"/>
            <a:chOff x="212058" y="981750"/>
            <a:chExt cx="8728315" cy="3648641"/>
          </a:xfrm>
        </p:grpSpPr>
        <p:cxnSp>
          <p:nvCxnSpPr>
            <p:cNvPr id="1232" name="Google Shape;1232;p105"/>
            <p:cNvCxnSpPr/>
            <p:nvPr/>
          </p:nvCxnSpPr>
          <p:spPr>
            <a:xfrm>
              <a:off x="212058" y="981750"/>
              <a:ext cx="8728315" cy="0"/>
            </a:xfrm>
            <a:prstGeom prst="straightConnector1">
              <a:avLst/>
            </a:prstGeom>
            <a:noFill/>
            <a:ln w="28575" cap="flat" cmpd="sng">
              <a:solidFill>
                <a:srgbClr val="7F7F7F"/>
              </a:solidFill>
              <a:prstDash val="solid"/>
              <a:round/>
              <a:headEnd type="none" w="sm" len="sm"/>
              <a:tailEnd type="none" w="sm" len="sm"/>
            </a:ln>
          </p:spPr>
        </p:cxnSp>
        <p:cxnSp>
          <p:nvCxnSpPr>
            <p:cNvPr id="1233" name="Google Shape;1233;p105"/>
            <p:cNvCxnSpPr/>
            <p:nvPr/>
          </p:nvCxnSpPr>
          <p:spPr>
            <a:xfrm rot="10800000">
              <a:off x="212058" y="981750"/>
              <a:ext cx="0" cy="3646784"/>
            </a:xfrm>
            <a:prstGeom prst="straightConnector1">
              <a:avLst/>
            </a:prstGeom>
            <a:noFill/>
            <a:ln w="28575" cap="flat" cmpd="sng">
              <a:solidFill>
                <a:srgbClr val="7F7F7F"/>
              </a:solidFill>
              <a:prstDash val="solid"/>
              <a:round/>
              <a:headEnd type="none" w="sm" len="sm"/>
              <a:tailEnd type="none" w="sm" len="sm"/>
            </a:ln>
          </p:spPr>
        </p:cxnSp>
        <p:cxnSp>
          <p:nvCxnSpPr>
            <p:cNvPr id="1234" name="Google Shape;1234;p105"/>
            <p:cNvCxnSpPr/>
            <p:nvPr/>
          </p:nvCxnSpPr>
          <p:spPr>
            <a:xfrm>
              <a:off x="212058" y="4628534"/>
              <a:ext cx="4359213" cy="1857"/>
            </a:xfrm>
            <a:prstGeom prst="straightConnector1">
              <a:avLst/>
            </a:prstGeom>
            <a:noFill/>
            <a:ln w="28575" cap="flat" cmpd="sng">
              <a:solidFill>
                <a:srgbClr val="7F7F7F"/>
              </a:solidFill>
              <a:prstDash val="solid"/>
              <a:round/>
              <a:headEnd type="none" w="sm" len="sm"/>
              <a:tailEnd type="none" w="sm" len="sm"/>
            </a:ln>
          </p:spPr>
        </p:cxnSp>
        <p:cxnSp>
          <p:nvCxnSpPr>
            <p:cNvPr id="1235" name="Google Shape;1235;p105"/>
            <p:cNvCxnSpPr/>
            <p:nvPr/>
          </p:nvCxnSpPr>
          <p:spPr>
            <a:xfrm rot="10800000" flipH="1">
              <a:off x="4571271" y="2685559"/>
              <a:ext cx="8776" cy="1942975"/>
            </a:xfrm>
            <a:prstGeom prst="straightConnector1">
              <a:avLst/>
            </a:prstGeom>
            <a:noFill/>
            <a:ln w="28575" cap="flat" cmpd="sng">
              <a:solidFill>
                <a:srgbClr val="7F7F7F"/>
              </a:solidFill>
              <a:prstDash val="solid"/>
              <a:round/>
              <a:headEnd type="none" w="sm" len="sm"/>
              <a:tailEnd type="none" w="sm" len="sm"/>
            </a:ln>
          </p:spPr>
        </p:cxnSp>
        <p:cxnSp>
          <p:nvCxnSpPr>
            <p:cNvPr id="1236" name="Google Shape;1236;p105"/>
            <p:cNvCxnSpPr/>
            <p:nvPr/>
          </p:nvCxnSpPr>
          <p:spPr>
            <a:xfrm>
              <a:off x="4571999" y="2674845"/>
              <a:ext cx="4368374" cy="0"/>
            </a:xfrm>
            <a:prstGeom prst="straightConnector1">
              <a:avLst/>
            </a:prstGeom>
            <a:noFill/>
            <a:ln w="28575" cap="flat" cmpd="sng">
              <a:solidFill>
                <a:srgbClr val="7F7F7F"/>
              </a:solidFill>
              <a:prstDash val="solid"/>
              <a:round/>
              <a:headEnd type="none" w="sm" len="sm"/>
              <a:tailEnd type="none" w="sm" len="sm"/>
            </a:ln>
          </p:spPr>
        </p:cxnSp>
        <p:cxnSp>
          <p:nvCxnSpPr>
            <p:cNvPr id="1237" name="Google Shape;1237;p105"/>
            <p:cNvCxnSpPr/>
            <p:nvPr/>
          </p:nvCxnSpPr>
          <p:spPr>
            <a:xfrm rot="10800000">
              <a:off x="8940373" y="981750"/>
              <a:ext cx="0" cy="1693095"/>
            </a:xfrm>
            <a:prstGeom prst="straightConnector1">
              <a:avLst/>
            </a:prstGeom>
            <a:noFill/>
            <a:ln w="28575" cap="flat" cmpd="sng">
              <a:solidFill>
                <a:srgbClr val="7F7F7F"/>
              </a:solidFill>
              <a:prstDash val="solid"/>
              <a:round/>
              <a:headEnd type="none" w="sm" len="sm"/>
              <a:tailEnd type="none" w="sm" len="sm"/>
            </a:ln>
          </p:spPr>
        </p:cxnSp>
      </p:grpSp>
      <p:pic>
        <p:nvPicPr>
          <p:cNvPr id="1238" name="Google Shape;1238;p105"/>
          <p:cNvPicPr preferRelativeResize="0"/>
          <p:nvPr/>
        </p:nvPicPr>
        <p:blipFill rotWithShape="1">
          <a:blip r:embed="rId3">
            <a:alphaModFix/>
          </a:blip>
          <a:srcRect l="17022" t="25906" r="50319" b="19906"/>
          <a:stretch/>
        </p:blipFill>
        <p:spPr>
          <a:xfrm rot="1801408">
            <a:off x="576461" y="2453517"/>
            <a:ext cx="3548977" cy="2505671"/>
          </a:xfrm>
          <a:prstGeom prst="rect">
            <a:avLst/>
          </a:prstGeom>
          <a:noFill/>
          <a:ln>
            <a:noFill/>
          </a:ln>
        </p:spPr>
      </p:pic>
      <p:sp>
        <p:nvSpPr>
          <p:cNvPr id="1239" name="Google Shape;1239;p105"/>
          <p:cNvSpPr/>
          <p:nvPr/>
        </p:nvSpPr>
        <p:spPr>
          <a:xfrm>
            <a:off x="4634073" y="1279867"/>
            <a:ext cx="4334400" cy="1177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 sz="1200" b="1" i="0" u="none" strike="noStrike" cap="none" dirty="0">
                <a:solidFill>
                  <a:srgbClr val="3F3F3F"/>
                </a:solidFill>
                <a:latin typeface="Arial"/>
                <a:ea typeface="Arial"/>
                <a:cs typeface="Arial"/>
                <a:sym typeface="Arial"/>
              </a:rPr>
              <a:t>1) </a:t>
            </a:r>
            <a:r>
              <a:rPr lang="en" sz="1200" b="0" i="0" u="none" strike="noStrike" cap="none" dirty="0">
                <a:solidFill>
                  <a:srgbClr val="3F3F3F"/>
                </a:solidFill>
                <a:latin typeface="Arial"/>
                <a:ea typeface="Arial"/>
                <a:cs typeface="Arial"/>
                <a:sym typeface="Arial"/>
              </a:rPr>
              <a:t>Information Value cannot be re-linkable to Identity of data subject without the use of Additional Information that is kept separately, subject to technical and organisational measures.</a:t>
            </a:r>
            <a:br>
              <a:rPr lang="en" sz="1200" b="0" i="0" u="none" strike="noStrike" cap="none" dirty="0">
                <a:solidFill>
                  <a:srgbClr val="3F3F3F"/>
                </a:solidFill>
                <a:latin typeface="Arial"/>
                <a:ea typeface="Arial"/>
                <a:cs typeface="Arial"/>
                <a:sym typeface="Arial"/>
              </a:rPr>
            </a:br>
            <a:endParaRPr sz="1200" b="0" i="0" u="none" strike="noStrike" cap="none" dirty="0">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3F3F3F"/>
              </a:buClr>
              <a:buSzPts val="1200"/>
              <a:buFont typeface="Arial"/>
              <a:buNone/>
            </a:pPr>
            <a:r>
              <a:rPr lang="en" sz="1200" b="1" i="0" u="none" strike="noStrike" cap="none" dirty="0">
                <a:solidFill>
                  <a:srgbClr val="3F3F3F"/>
                </a:solidFill>
                <a:latin typeface="Arial"/>
                <a:ea typeface="Arial"/>
                <a:cs typeface="Arial"/>
                <a:sym typeface="Arial"/>
              </a:rPr>
              <a:t>2) </a:t>
            </a:r>
            <a:r>
              <a:rPr lang="en" sz="1200" b="0" i="0" u="none" strike="noStrike" cap="none" dirty="0">
                <a:solidFill>
                  <a:srgbClr val="3F3F3F"/>
                </a:solidFill>
                <a:latin typeface="Arial"/>
                <a:ea typeface="Arial"/>
                <a:cs typeface="Arial"/>
                <a:sym typeface="Arial"/>
              </a:rPr>
              <a:t>Access to and use of Additional information must be limited to authorized lawful processing only.</a:t>
            </a:r>
            <a:endParaRPr sz="1100" dirty="0"/>
          </a:p>
        </p:txBody>
      </p:sp>
      <p:grpSp>
        <p:nvGrpSpPr>
          <p:cNvPr id="1240" name="Google Shape;1240;p105"/>
          <p:cNvGrpSpPr/>
          <p:nvPr/>
        </p:nvGrpSpPr>
        <p:grpSpPr>
          <a:xfrm>
            <a:off x="2337168" y="761624"/>
            <a:ext cx="4326503" cy="389345"/>
            <a:chOff x="2337169" y="699969"/>
            <a:chExt cx="4326503" cy="441935"/>
          </a:xfrm>
        </p:grpSpPr>
        <p:sp>
          <p:nvSpPr>
            <p:cNvPr id="1241" name="Google Shape;1241;p105"/>
            <p:cNvSpPr/>
            <p:nvPr/>
          </p:nvSpPr>
          <p:spPr>
            <a:xfrm>
              <a:off x="2390930" y="699969"/>
              <a:ext cx="4249499" cy="441935"/>
            </a:xfrm>
            <a:prstGeom prst="rect">
              <a:avLst/>
            </a:prstGeom>
            <a:solidFill>
              <a:srgbClr val="242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1242" name="Google Shape;1242;p105"/>
            <p:cNvSpPr/>
            <p:nvPr/>
          </p:nvSpPr>
          <p:spPr>
            <a:xfrm>
              <a:off x="2337169" y="745136"/>
              <a:ext cx="4326503" cy="34063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C000"/>
                </a:buClr>
                <a:buSzPts val="1500"/>
                <a:buFont typeface="Arial"/>
                <a:buNone/>
              </a:pPr>
              <a:r>
                <a:rPr lang="en" sz="1500" b="1" i="0" u="none" strike="noStrike" cap="none" dirty="0">
                  <a:solidFill>
                    <a:srgbClr val="FFC000"/>
                  </a:solidFill>
                  <a:latin typeface="Arial"/>
                  <a:ea typeface="Arial"/>
                  <a:cs typeface="Arial"/>
                  <a:sym typeface="Arial"/>
                </a:rPr>
                <a:t>GDPR Definition of Pseudonymisation</a:t>
              </a:r>
              <a:endParaRPr sz="1500" b="0" i="0" u="none" strike="noStrike" cap="none" dirty="0">
                <a:solidFill>
                  <a:srgbClr val="FFC000"/>
                </a:solidFill>
                <a:latin typeface="Arial"/>
                <a:ea typeface="Arial"/>
                <a:cs typeface="Arial"/>
                <a:sym typeface="Arial"/>
              </a:endParaRPr>
            </a:p>
          </p:txBody>
        </p:sp>
      </p:grpSp>
      <p:sp>
        <p:nvSpPr>
          <p:cNvPr id="1243" name="Google Shape;1243;p105"/>
          <p:cNvSpPr txBox="1"/>
          <p:nvPr/>
        </p:nvSpPr>
        <p:spPr>
          <a:xfrm>
            <a:off x="175538" y="2314352"/>
            <a:ext cx="18135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4274D"/>
              </a:buClr>
              <a:buSzPts val="1200"/>
              <a:buFont typeface="Arial"/>
              <a:buNone/>
            </a:pPr>
            <a:r>
              <a:rPr lang="en" sz="1200" b="1" i="0" u="none" strike="noStrike" cap="none" dirty="0">
                <a:solidFill>
                  <a:srgbClr val="24274D"/>
                </a:solidFill>
                <a:latin typeface="Arial"/>
                <a:ea typeface="Arial"/>
                <a:cs typeface="Arial"/>
                <a:sym typeface="Arial"/>
              </a:rPr>
              <a:t>Information Value</a:t>
            </a:r>
            <a:endParaRPr sz="1100" dirty="0"/>
          </a:p>
        </p:txBody>
      </p:sp>
      <p:sp>
        <p:nvSpPr>
          <p:cNvPr id="1244" name="Google Shape;1244;p105"/>
          <p:cNvSpPr txBox="1"/>
          <p:nvPr/>
        </p:nvSpPr>
        <p:spPr>
          <a:xfrm>
            <a:off x="2438041" y="2314352"/>
            <a:ext cx="18135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4274D"/>
              </a:buClr>
              <a:buSzPts val="1200"/>
              <a:buFont typeface="Arial"/>
              <a:buNone/>
            </a:pPr>
            <a:r>
              <a:rPr lang="en" sz="1200" b="1" i="0" u="none" strike="noStrike" cap="none" dirty="0">
                <a:solidFill>
                  <a:srgbClr val="24274D"/>
                </a:solidFill>
                <a:latin typeface="Arial"/>
                <a:ea typeface="Arial"/>
                <a:cs typeface="Arial"/>
                <a:sym typeface="Arial"/>
              </a:rPr>
              <a:t>Identity</a:t>
            </a:r>
            <a:endParaRPr sz="1100" dirty="0"/>
          </a:p>
        </p:txBody>
      </p:sp>
      <p:grpSp>
        <p:nvGrpSpPr>
          <p:cNvPr id="1245" name="Google Shape;1245;p105"/>
          <p:cNvGrpSpPr/>
          <p:nvPr/>
        </p:nvGrpSpPr>
        <p:grpSpPr>
          <a:xfrm>
            <a:off x="582294" y="1201909"/>
            <a:ext cx="960978" cy="1083302"/>
            <a:chOff x="5011822" y="1148325"/>
            <a:chExt cx="1776628" cy="2057162"/>
          </a:xfrm>
        </p:grpSpPr>
        <p:pic>
          <p:nvPicPr>
            <p:cNvPr id="1246" name="Google Shape;1246;p105"/>
            <p:cNvPicPr preferRelativeResize="0"/>
            <p:nvPr/>
          </p:nvPicPr>
          <p:blipFill rotWithShape="1">
            <a:blip r:embed="rId4">
              <a:alphaModFix/>
            </a:blip>
            <a:srcRect/>
            <a:stretch/>
          </p:blipFill>
          <p:spPr>
            <a:xfrm>
              <a:off x="5252779" y="1148325"/>
              <a:ext cx="1294714" cy="1796992"/>
            </a:xfrm>
            <a:prstGeom prst="rect">
              <a:avLst/>
            </a:prstGeom>
            <a:noFill/>
            <a:ln>
              <a:noFill/>
            </a:ln>
          </p:spPr>
        </p:pic>
        <p:sp>
          <p:nvSpPr>
            <p:cNvPr id="1247" name="Google Shape;1247;p105"/>
            <p:cNvSpPr/>
            <p:nvPr/>
          </p:nvSpPr>
          <p:spPr>
            <a:xfrm>
              <a:off x="5011822" y="2582383"/>
              <a:ext cx="1776628" cy="623104"/>
            </a:xfrm>
            <a:prstGeom prst="roundRect">
              <a:avLst>
                <a:gd name="adj" fmla="val 50000"/>
              </a:avLst>
            </a:prstGeom>
            <a:solidFill>
              <a:srgbClr val="24274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 sz="1000" b="1" i="0" u="none" strike="noStrike" cap="none" dirty="0">
                  <a:solidFill>
                    <a:srgbClr val="FFFFFF"/>
                  </a:solidFill>
                  <a:latin typeface="Arial"/>
                  <a:ea typeface="Arial"/>
                  <a:cs typeface="Arial"/>
                  <a:sym typeface="Arial"/>
                </a:rPr>
                <a:t>Male</a:t>
              </a:r>
              <a:endParaRPr sz="1100" dirty="0"/>
            </a:p>
            <a:p>
              <a:pPr marL="0" marR="0" lvl="0" indent="0" algn="ctr" rtl="0">
                <a:lnSpc>
                  <a:spcPct val="100000"/>
                </a:lnSpc>
                <a:spcBef>
                  <a:spcPts val="0"/>
                </a:spcBef>
                <a:spcAft>
                  <a:spcPts val="0"/>
                </a:spcAft>
                <a:buClr>
                  <a:srgbClr val="FFFFFF"/>
                </a:buClr>
                <a:buSzPts val="900"/>
                <a:buFont typeface="Arial"/>
                <a:buNone/>
              </a:pPr>
              <a:r>
                <a:rPr lang="en" sz="900" b="0" i="0" u="none" strike="noStrike" cap="none" dirty="0">
                  <a:solidFill>
                    <a:srgbClr val="FFFFFF"/>
                  </a:solidFill>
                  <a:latin typeface="Arial"/>
                  <a:ea typeface="Arial"/>
                  <a:cs typeface="Arial"/>
                  <a:sym typeface="Arial"/>
                </a:rPr>
                <a:t>Middle Age</a:t>
              </a:r>
              <a:endParaRPr sz="1100" dirty="0"/>
            </a:p>
          </p:txBody>
        </p:sp>
      </p:grpSp>
      <p:grpSp>
        <p:nvGrpSpPr>
          <p:cNvPr id="1248" name="Google Shape;1248;p105"/>
          <p:cNvGrpSpPr/>
          <p:nvPr/>
        </p:nvGrpSpPr>
        <p:grpSpPr>
          <a:xfrm>
            <a:off x="2876715" y="1201865"/>
            <a:ext cx="960827" cy="1053685"/>
            <a:chOff x="1987667" y="-3698749"/>
            <a:chExt cx="3024320" cy="3405577"/>
          </a:xfrm>
        </p:grpSpPr>
        <p:pic>
          <p:nvPicPr>
            <p:cNvPr id="1249" name="Google Shape;1249;p105"/>
            <p:cNvPicPr preferRelativeResize="0"/>
            <p:nvPr/>
          </p:nvPicPr>
          <p:blipFill rotWithShape="1">
            <a:blip r:embed="rId5">
              <a:alphaModFix/>
            </a:blip>
            <a:srcRect/>
            <a:stretch/>
          </p:blipFill>
          <p:spPr>
            <a:xfrm>
              <a:off x="2364930" y="-3698749"/>
              <a:ext cx="2269794" cy="3187579"/>
            </a:xfrm>
            <a:prstGeom prst="rect">
              <a:avLst/>
            </a:prstGeom>
            <a:noFill/>
            <a:ln>
              <a:noFill/>
            </a:ln>
          </p:spPr>
        </p:pic>
        <p:sp>
          <p:nvSpPr>
            <p:cNvPr id="1250" name="Google Shape;1250;p105"/>
            <p:cNvSpPr/>
            <p:nvPr/>
          </p:nvSpPr>
          <p:spPr>
            <a:xfrm>
              <a:off x="1987667" y="-1247811"/>
              <a:ext cx="3024320" cy="954639"/>
            </a:xfrm>
            <a:prstGeom prst="roundRect">
              <a:avLst>
                <a:gd name="adj" fmla="val 50000"/>
              </a:avLst>
            </a:prstGeom>
            <a:solidFill>
              <a:srgbClr val="24274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Arial"/>
                <a:buNone/>
              </a:pPr>
              <a:r>
                <a:rPr lang="en" sz="800" b="1" i="0" u="none" strike="noStrike" cap="none" dirty="0">
                  <a:solidFill>
                    <a:srgbClr val="FFFFFF"/>
                  </a:solidFill>
                  <a:latin typeface="Arial"/>
                  <a:ea typeface="Arial"/>
                  <a:cs typeface="Arial"/>
                  <a:sym typeface="Arial"/>
                </a:rPr>
                <a:t>John J. Jeffries</a:t>
              </a:r>
              <a:endParaRPr sz="1100" dirty="0"/>
            </a:p>
            <a:p>
              <a:pPr marL="0" marR="0" lvl="0" indent="0" algn="ctr" rtl="0">
                <a:lnSpc>
                  <a:spcPct val="100000"/>
                </a:lnSpc>
                <a:spcBef>
                  <a:spcPts val="0"/>
                </a:spcBef>
                <a:spcAft>
                  <a:spcPts val="0"/>
                </a:spcAft>
                <a:buClr>
                  <a:srgbClr val="FFFFFF"/>
                </a:buClr>
                <a:buSzPts val="900"/>
                <a:buFont typeface="Arial"/>
                <a:buNone/>
              </a:pPr>
              <a:r>
                <a:rPr lang="en" sz="900" b="0" i="0" u="none" strike="noStrike" cap="none" dirty="0">
                  <a:solidFill>
                    <a:srgbClr val="FFFFFF"/>
                  </a:solidFill>
                  <a:latin typeface="Arial"/>
                  <a:ea typeface="Arial"/>
                  <a:cs typeface="Arial"/>
                  <a:sym typeface="Arial"/>
                </a:rPr>
                <a:t>47 </a:t>
              </a:r>
              <a:endParaRPr sz="1100" dirty="0"/>
            </a:p>
          </p:txBody>
        </p:sp>
      </p:grpSp>
      <p:grpSp>
        <p:nvGrpSpPr>
          <p:cNvPr id="1251" name="Google Shape;1251;p105"/>
          <p:cNvGrpSpPr/>
          <p:nvPr/>
        </p:nvGrpSpPr>
        <p:grpSpPr>
          <a:xfrm>
            <a:off x="3064844" y="3572696"/>
            <a:ext cx="261806" cy="323998"/>
            <a:chOff x="1627" y="-2"/>
            <a:chExt cx="2513" cy="3242"/>
          </a:xfrm>
        </p:grpSpPr>
        <p:sp>
          <p:nvSpPr>
            <p:cNvPr id="1252" name="Google Shape;1252;p105"/>
            <p:cNvSpPr/>
            <p:nvPr/>
          </p:nvSpPr>
          <p:spPr>
            <a:xfrm>
              <a:off x="2238" y="1567"/>
              <a:ext cx="839" cy="1561"/>
            </a:xfrm>
            <a:custGeom>
              <a:avLst/>
              <a:gdLst/>
              <a:ahLst/>
              <a:cxnLst/>
              <a:rect l="l" t="t" r="r" b="b"/>
              <a:pathLst>
                <a:path w="479" h="892" extrusionOk="0">
                  <a:moveTo>
                    <a:pt x="479" y="225"/>
                  </a:moveTo>
                  <a:cubicBezTo>
                    <a:pt x="479" y="94"/>
                    <a:pt x="479" y="94"/>
                    <a:pt x="479" y="94"/>
                  </a:cubicBezTo>
                  <a:cubicBezTo>
                    <a:pt x="479" y="42"/>
                    <a:pt x="437" y="0"/>
                    <a:pt x="385" y="0"/>
                  </a:cubicBezTo>
                  <a:cubicBezTo>
                    <a:pt x="333" y="0"/>
                    <a:pt x="291" y="42"/>
                    <a:pt x="291" y="94"/>
                  </a:cubicBezTo>
                  <a:cubicBezTo>
                    <a:pt x="291" y="213"/>
                    <a:pt x="291" y="213"/>
                    <a:pt x="291" y="213"/>
                  </a:cubicBezTo>
                  <a:cubicBezTo>
                    <a:pt x="291" y="356"/>
                    <a:pt x="238" y="493"/>
                    <a:pt x="143" y="599"/>
                  </a:cubicBezTo>
                  <a:cubicBezTo>
                    <a:pt x="11" y="746"/>
                    <a:pt x="11" y="746"/>
                    <a:pt x="11" y="746"/>
                  </a:cubicBezTo>
                  <a:cubicBezTo>
                    <a:pt x="0" y="758"/>
                    <a:pt x="1" y="777"/>
                    <a:pt x="13" y="788"/>
                  </a:cubicBezTo>
                  <a:cubicBezTo>
                    <a:pt x="25" y="799"/>
                    <a:pt x="44" y="798"/>
                    <a:pt x="55" y="786"/>
                  </a:cubicBezTo>
                  <a:cubicBezTo>
                    <a:pt x="187" y="639"/>
                    <a:pt x="187" y="639"/>
                    <a:pt x="187" y="639"/>
                  </a:cubicBezTo>
                  <a:cubicBezTo>
                    <a:pt x="293" y="522"/>
                    <a:pt x="351" y="371"/>
                    <a:pt x="351" y="213"/>
                  </a:cubicBezTo>
                  <a:cubicBezTo>
                    <a:pt x="351" y="94"/>
                    <a:pt x="351" y="94"/>
                    <a:pt x="351" y="94"/>
                  </a:cubicBezTo>
                  <a:cubicBezTo>
                    <a:pt x="351" y="75"/>
                    <a:pt x="366" y="60"/>
                    <a:pt x="385" y="60"/>
                  </a:cubicBezTo>
                  <a:cubicBezTo>
                    <a:pt x="404" y="60"/>
                    <a:pt x="419" y="75"/>
                    <a:pt x="419" y="94"/>
                  </a:cubicBezTo>
                  <a:cubicBezTo>
                    <a:pt x="419" y="225"/>
                    <a:pt x="419" y="225"/>
                    <a:pt x="419" y="225"/>
                  </a:cubicBezTo>
                  <a:cubicBezTo>
                    <a:pt x="419" y="401"/>
                    <a:pt x="354" y="570"/>
                    <a:pt x="235" y="700"/>
                  </a:cubicBezTo>
                  <a:cubicBezTo>
                    <a:pt x="107" y="842"/>
                    <a:pt x="107" y="842"/>
                    <a:pt x="107" y="842"/>
                  </a:cubicBezTo>
                  <a:cubicBezTo>
                    <a:pt x="96" y="854"/>
                    <a:pt x="96" y="873"/>
                    <a:pt x="109" y="884"/>
                  </a:cubicBezTo>
                  <a:cubicBezTo>
                    <a:pt x="114" y="889"/>
                    <a:pt x="122" y="892"/>
                    <a:pt x="129" y="892"/>
                  </a:cubicBezTo>
                  <a:cubicBezTo>
                    <a:pt x="137" y="892"/>
                    <a:pt x="145" y="889"/>
                    <a:pt x="151" y="882"/>
                  </a:cubicBezTo>
                  <a:cubicBezTo>
                    <a:pt x="280" y="741"/>
                    <a:pt x="280" y="741"/>
                    <a:pt x="280" y="741"/>
                  </a:cubicBezTo>
                  <a:cubicBezTo>
                    <a:pt x="408" y="599"/>
                    <a:pt x="479" y="416"/>
                    <a:pt x="479" y="22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3" name="Google Shape;1253;p105"/>
            <p:cNvSpPr/>
            <p:nvPr/>
          </p:nvSpPr>
          <p:spPr>
            <a:xfrm>
              <a:off x="2138" y="1343"/>
              <a:ext cx="1163" cy="1897"/>
            </a:xfrm>
            <a:custGeom>
              <a:avLst/>
              <a:gdLst/>
              <a:ahLst/>
              <a:cxnLst/>
              <a:rect l="l" t="t" r="r" b="b"/>
              <a:pathLst>
                <a:path w="664" h="1084" extrusionOk="0">
                  <a:moveTo>
                    <a:pt x="664" y="222"/>
                  </a:moveTo>
                  <a:cubicBezTo>
                    <a:pt x="664" y="100"/>
                    <a:pt x="564" y="0"/>
                    <a:pt x="442" y="0"/>
                  </a:cubicBezTo>
                  <a:cubicBezTo>
                    <a:pt x="319" y="0"/>
                    <a:pt x="220" y="100"/>
                    <a:pt x="220" y="222"/>
                  </a:cubicBezTo>
                  <a:cubicBezTo>
                    <a:pt x="220" y="341"/>
                    <a:pt x="220" y="341"/>
                    <a:pt x="220" y="341"/>
                  </a:cubicBezTo>
                  <a:cubicBezTo>
                    <a:pt x="220" y="452"/>
                    <a:pt x="179" y="559"/>
                    <a:pt x="104" y="642"/>
                  </a:cubicBezTo>
                  <a:cubicBezTo>
                    <a:pt x="11" y="746"/>
                    <a:pt x="11" y="746"/>
                    <a:pt x="11" y="746"/>
                  </a:cubicBezTo>
                  <a:cubicBezTo>
                    <a:pt x="0" y="758"/>
                    <a:pt x="1" y="777"/>
                    <a:pt x="13" y="788"/>
                  </a:cubicBezTo>
                  <a:cubicBezTo>
                    <a:pt x="25" y="799"/>
                    <a:pt x="44" y="798"/>
                    <a:pt x="55" y="786"/>
                  </a:cubicBezTo>
                  <a:cubicBezTo>
                    <a:pt x="149" y="682"/>
                    <a:pt x="149" y="682"/>
                    <a:pt x="149" y="682"/>
                  </a:cubicBezTo>
                  <a:cubicBezTo>
                    <a:pt x="233" y="588"/>
                    <a:pt x="280" y="467"/>
                    <a:pt x="280" y="341"/>
                  </a:cubicBezTo>
                  <a:cubicBezTo>
                    <a:pt x="280" y="222"/>
                    <a:pt x="280" y="222"/>
                    <a:pt x="280" y="222"/>
                  </a:cubicBezTo>
                  <a:cubicBezTo>
                    <a:pt x="280" y="133"/>
                    <a:pt x="353" y="60"/>
                    <a:pt x="442" y="60"/>
                  </a:cubicBezTo>
                  <a:cubicBezTo>
                    <a:pt x="531" y="60"/>
                    <a:pt x="604" y="133"/>
                    <a:pt x="604" y="222"/>
                  </a:cubicBezTo>
                  <a:cubicBezTo>
                    <a:pt x="604" y="353"/>
                    <a:pt x="604" y="353"/>
                    <a:pt x="604" y="353"/>
                  </a:cubicBezTo>
                  <a:cubicBezTo>
                    <a:pt x="604" y="561"/>
                    <a:pt x="527" y="761"/>
                    <a:pt x="387" y="914"/>
                  </a:cubicBezTo>
                  <a:cubicBezTo>
                    <a:pt x="279" y="1034"/>
                    <a:pt x="279" y="1034"/>
                    <a:pt x="279" y="1034"/>
                  </a:cubicBezTo>
                  <a:cubicBezTo>
                    <a:pt x="267" y="1046"/>
                    <a:pt x="268" y="1065"/>
                    <a:pt x="281" y="1076"/>
                  </a:cubicBezTo>
                  <a:cubicBezTo>
                    <a:pt x="286" y="1081"/>
                    <a:pt x="294" y="1084"/>
                    <a:pt x="301" y="1084"/>
                  </a:cubicBezTo>
                  <a:cubicBezTo>
                    <a:pt x="309" y="1084"/>
                    <a:pt x="317" y="1081"/>
                    <a:pt x="323" y="1074"/>
                  </a:cubicBezTo>
                  <a:cubicBezTo>
                    <a:pt x="431" y="955"/>
                    <a:pt x="431" y="955"/>
                    <a:pt x="431" y="955"/>
                  </a:cubicBezTo>
                  <a:cubicBezTo>
                    <a:pt x="581" y="790"/>
                    <a:pt x="664" y="576"/>
                    <a:pt x="664" y="353"/>
                  </a:cubicBezTo>
                  <a:lnTo>
                    <a:pt x="664" y="222"/>
                  </a:ln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4" name="Google Shape;1254;p105"/>
            <p:cNvSpPr/>
            <p:nvPr/>
          </p:nvSpPr>
          <p:spPr>
            <a:xfrm>
              <a:off x="1988" y="1119"/>
              <a:ext cx="1537" cy="2121"/>
            </a:xfrm>
            <a:custGeom>
              <a:avLst/>
              <a:gdLst/>
              <a:ahLst/>
              <a:cxnLst/>
              <a:rect l="l" t="t" r="r" b="b"/>
              <a:pathLst>
                <a:path w="878" h="1212" extrusionOk="0">
                  <a:moveTo>
                    <a:pt x="878" y="350"/>
                  </a:moveTo>
                  <a:cubicBezTo>
                    <a:pt x="878" y="157"/>
                    <a:pt x="721" y="0"/>
                    <a:pt x="528" y="0"/>
                  </a:cubicBezTo>
                  <a:cubicBezTo>
                    <a:pt x="335" y="0"/>
                    <a:pt x="178" y="157"/>
                    <a:pt x="178" y="350"/>
                  </a:cubicBezTo>
                  <a:cubicBezTo>
                    <a:pt x="178" y="469"/>
                    <a:pt x="178" y="469"/>
                    <a:pt x="178" y="469"/>
                  </a:cubicBezTo>
                  <a:cubicBezTo>
                    <a:pt x="178" y="548"/>
                    <a:pt x="149" y="625"/>
                    <a:pt x="95" y="684"/>
                  </a:cubicBezTo>
                  <a:cubicBezTo>
                    <a:pt x="11" y="778"/>
                    <a:pt x="11" y="778"/>
                    <a:pt x="11" y="778"/>
                  </a:cubicBezTo>
                  <a:cubicBezTo>
                    <a:pt x="0" y="790"/>
                    <a:pt x="1" y="809"/>
                    <a:pt x="13" y="820"/>
                  </a:cubicBezTo>
                  <a:cubicBezTo>
                    <a:pt x="25" y="831"/>
                    <a:pt x="44" y="830"/>
                    <a:pt x="55" y="818"/>
                  </a:cubicBezTo>
                  <a:cubicBezTo>
                    <a:pt x="140" y="724"/>
                    <a:pt x="140" y="724"/>
                    <a:pt x="140" y="724"/>
                  </a:cubicBezTo>
                  <a:cubicBezTo>
                    <a:pt x="203" y="654"/>
                    <a:pt x="238" y="563"/>
                    <a:pt x="238" y="469"/>
                  </a:cubicBezTo>
                  <a:cubicBezTo>
                    <a:pt x="238" y="350"/>
                    <a:pt x="238" y="350"/>
                    <a:pt x="238" y="350"/>
                  </a:cubicBezTo>
                  <a:cubicBezTo>
                    <a:pt x="238" y="190"/>
                    <a:pt x="368" y="60"/>
                    <a:pt x="528" y="60"/>
                  </a:cubicBezTo>
                  <a:cubicBezTo>
                    <a:pt x="688" y="60"/>
                    <a:pt x="818" y="190"/>
                    <a:pt x="818" y="350"/>
                  </a:cubicBezTo>
                  <a:cubicBezTo>
                    <a:pt x="818" y="481"/>
                    <a:pt x="818" y="481"/>
                    <a:pt x="818" y="481"/>
                  </a:cubicBezTo>
                  <a:cubicBezTo>
                    <a:pt x="818" y="721"/>
                    <a:pt x="729" y="951"/>
                    <a:pt x="568" y="1129"/>
                  </a:cubicBezTo>
                  <a:cubicBezTo>
                    <a:pt x="538" y="1162"/>
                    <a:pt x="538" y="1162"/>
                    <a:pt x="538" y="1162"/>
                  </a:cubicBezTo>
                  <a:cubicBezTo>
                    <a:pt x="527" y="1174"/>
                    <a:pt x="527" y="1193"/>
                    <a:pt x="540" y="1204"/>
                  </a:cubicBezTo>
                  <a:cubicBezTo>
                    <a:pt x="545" y="1209"/>
                    <a:pt x="553" y="1212"/>
                    <a:pt x="560" y="1212"/>
                  </a:cubicBezTo>
                  <a:cubicBezTo>
                    <a:pt x="568" y="1212"/>
                    <a:pt x="576" y="1208"/>
                    <a:pt x="582" y="1202"/>
                  </a:cubicBezTo>
                  <a:cubicBezTo>
                    <a:pt x="612" y="1169"/>
                    <a:pt x="612" y="1169"/>
                    <a:pt x="612" y="1169"/>
                  </a:cubicBezTo>
                  <a:cubicBezTo>
                    <a:pt x="784" y="980"/>
                    <a:pt x="878" y="736"/>
                    <a:pt x="878" y="481"/>
                  </a:cubicBezTo>
                  <a:cubicBezTo>
                    <a:pt x="878" y="350"/>
                    <a:pt x="878" y="350"/>
                    <a:pt x="878" y="35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5" name="Google Shape;1255;p105"/>
            <p:cNvSpPr/>
            <p:nvPr/>
          </p:nvSpPr>
          <p:spPr>
            <a:xfrm>
              <a:off x="2075" y="900"/>
              <a:ext cx="781" cy="884"/>
            </a:xfrm>
            <a:custGeom>
              <a:avLst/>
              <a:gdLst/>
              <a:ahLst/>
              <a:cxnLst/>
              <a:rect l="l" t="t" r="r" b="b"/>
              <a:pathLst>
                <a:path w="446" h="505" extrusionOk="0">
                  <a:moveTo>
                    <a:pt x="0" y="475"/>
                  </a:moveTo>
                  <a:cubicBezTo>
                    <a:pt x="0" y="492"/>
                    <a:pt x="13" y="505"/>
                    <a:pt x="30" y="505"/>
                  </a:cubicBezTo>
                  <a:cubicBezTo>
                    <a:pt x="46" y="505"/>
                    <a:pt x="60" y="492"/>
                    <a:pt x="60" y="475"/>
                  </a:cubicBezTo>
                  <a:cubicBezTo>
                    <a:pt x="60" y="374"/>
                    <a:pt x="97" y="276"/>
                    <a:pt x="163" y="200"/>
                  </a:cubicBezTo>
                  <a:cubicBezTo>
                    <a:pt x="229" y="125"/>
                    <a:pt x="320" y="75"/>
                    <a:pt x="418" y="61"/>
                  </a:cubicBezTo>
                  <a:cubicBezTo>
                    <a:pt x="435" y="59"/>
                    <a:pt x="446" y="44"/>
                    <a:pt x="444" y="27"/>
                  </a:cubicBezTo>
                  <a:cubicBezTo>
                    <a:pt x="441" y="11"/>
                    <a:pt x="426" y="0"/>
                    <a:pt x="410" y="2"/>
                  </a:cubicBezTo>
                  <a:cubicBezTo>
                    <a:pt x="297" y="18"/>
                    <a:pt x="193" y="74"/>
                    <a:pt x="118" y="161"/>
                  </a:cubicBezTo>
                  <a:cubicBezTo>
                    <a:pt x="42" y="248"/>
                    <a:pt x="0" y="359"/>
                    <a:pt x="0" y="47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6" name="Google Shape;1256;p105"/>
            <p:cNvSpPr/>
            <p:nvPr/>
          </p:nvSpPr>
          <p:spPr>
            <a:xfrm>
              <a:off x="1837" y="1887"/>
              <a:ext cx="343" cy="513"/>
            </a:xfrm>
            <a:custGeom>
              <a:avLst/>
              <a:gdLst/>
              <a:ahLst/>
              <a:cxnLst/>
              <a:rect l="l" t="t" r="r" b="b"/>
              <a:pathLst>
                <a:path w="196" h="293" extrusionOk="0">
                  <a:moveTo>
                    <a:pt x="196" y="30"/>
                  </a:moveTo>
                  <a:cubicBezTo>
                    <a:pt x="196" y="13"/>
                    <a:pt x="182" y="0"/>
                    <a:pt x="166" y="0"/>
                  </a:cubicBezTo>
                  <a:cubicBezTo>
                    <a:pt x="149" y="0"/>
                    <a:pt x="136" y="13"/>
                    <a:pt x="136" y="30"/>
                  </a:cubicBezTo>
                  <a:cubicBezTo>
                    <a:pt x="136" y="78"/>
                    <a:pt x="118" y="124"/>
                    <a:pt x="86" y="159"/>
                  </a:cubicBezTo>
                  <a:cubicBezTo>
                    <a:pt x="11" y="243"/>
                    <a:pt x="11" y="243"/>
                    <a:pt x="11" y="243"/>
                  </a:cubicBezTo>
                  <a:cubicBezTo>
                    <a:pt x="0" y="255"/>
                    <a:pt x="1" y="274"/>
                    <a:pt x="13" y="285"/>
                  </a:cubicBezTo>
                  <a:cubicBezTo>
                    <a:pt x="19" y="290"/>
                    <a:pt x="26" y="293"/>
                    <a:pt x="33" y="293"/>
                  </a:cubicBezTo>
                  <a:cubicBezTo>
                    <a:pt x="41" y="293"/>
                    <a:pt x="50" y="290"/>
                    <a:pt x="56" y="283"/>
                  </a:cubicBezTo>
                  <a:cubicBezTo>
                    <a:pt x="131" y="200"/>
                    <a:pt x="131" y="200"/>
                    <a:pt x="131" y="200"/>
                  </a:cubicBezTo>
                  <a:cubicBezTo>
                    <a:pt x="173" y="153"/>
                    <a:pt x="196" y="93"/>
                    <a:pt x="196" y="3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7" name="Google Shape;1257;p105"/>
            <p:cNvSpPr/>
            <p:nvPr/>
          </p:nvSpPr>
          <p:spPr>
            <a:xfrm>
              <a:off x="3499" y="2400"/>
              <a:ext cx="193" cy="336"/>
            </a:xfrm>
            <a:custGeom>
              <a:avLst/>
              <a:gdLst/>
              <a:ahLst/>
              <a:cxnLst/>
              <a:rect l="l" t="t" r="r" b="b"/>
              <a:pathLst>
                <a:path w="110" h="192" extrusionOk="0">
                  <a:moveTo>
                    <a:pt x="84" y="4"/>
                  </a:moveTo>
                  <a:cubicBezTo>
                    <a:pt x="68" y="0"/>
                    <a:pt x="52" y="10"/>
                    <a:pt x="47" y="26"/>
                  </a:cubicBezTo>
                  <a:cubicBezTo>
                    <a:pt x="36" y="68"/>
                    <a:pt x="23" y="110"/>
                    <a:pt x="6" y="151"/>
                  </a:cubicBezTo>
                  <a:cubicBezTo>
                    <a:pt x="0" y="166"/>
                    <a:pt x="8" y="184"/>
                    <a:pt x="23" y="190"/>
                  </a:cubicBezTo>
                  <a:cubicBezTo>
                    <a:pt x="27" y="191"/>
                    <a:pt x="31" y="192"/>
                    <a:pt x="34" y="192"/>
                  </a:cubicBezTo>
                  <a:cubicBezTo>
                    <a:pt x="46" y="192"/>
                    <a:pt x="58" y="185"/>
                    <a:pt x="62" y="173"/>
                  </a:cubicBezTo>
                  <a:cubicBezTo>
                    <a:pt x="79" y="130"/>
                    <a:pt x="94" y="86"/>
                    <a:pt x="105" y="41"/>
                  </a:cubicBezTo>
                  <a:cubicBezTo>
                    <a:pt x="110" y="25"/>
                    <a:pt x="100" y="9"/>
                    <a:pt x="84" y="4"/>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8" name="Google Shape;1258;p105"/>
            <p:cNvSpPr/>
            <p:nvPr/>
          </p:nvSpPr>
          <p:spPr>
            <a:xfrm>
              <a:off x="3378" y="1089"/>
              <a:ext cx="371" cy="1194"/>
            </a:xfrm>
            <a:custGeom>
              <a:avLst/>
              <a:gdLst/>
              <a:ahLst/>
              <a:cxnLst/>
              <a:rect l="l" t="t" r="r" b="b"/>
              <a:pathLst>
                <a:path w="212" h="682" extrusionOk="0">
                  <a:moveTo>
                    <a:pt x="53" y="12"/>
                  </a:moveTo>
                  <a:cubicBezTo>
                    <a:pt x="41" y="0"/>
                    <a:pt x="22" y="1"/>
                    <a:pt x="11" y="14"/>
                  </a:cubicBezTo>
                  <a:cubicBezTo>
                    <a:pt x="0" y="26"/>
                    <a:pt x="1" y="45"/>
                    <a:pt x="13" y="56"/>
                  </a:cubicBezTo>
                  <a:cubicBezTo>
                    <a:pt x="101" y="135"/>
                    <a:pt x="152" y="249"/>
                    <a:pt x="152" y="367"/>
                  </a:cubicBezTo>
                  <a:cubicBezTo>
                    <a:pt x="152" y="498"/>
                    <a:pt x="152" y="498"/>
                    <a:pt x="152" y="498"/>
                  </a:cubicBezTo>
                  <a:cubicBezTo>
                    <a:pt x="152" y="548"/>
                    <a:pt x="148" y="599"/>
                    <a:pt x="142" y="648"/>
                  </a:cubicBezTo>
                  <a:cubicBezTo>
                    <a:pt x="139" y="664"/>
                    <a:pt x="151" y="679"/>
                    <a:pt x="167" y="682"/>
                  </a:cubicBezTo>
                  <a:cubicBezTo>
                    <a:pt x="169" y="682"/>
                    <a:pt x="170" y="682"/>
                    <a:pt x="171" y="682"/>
                  </a:cubicBezTo>
                  <a:cubicBezTo>
                    <a:pt x="186" y="682"/>
                    <a:pt x="199" y="671"/>
                    <a:pt x="201" y="656"/>
                  </a:cubicBezTo>
                  <a:cubicBezTo>
                    <a:pt x="208" y="604"/>
                    <a:pt x="212" y="551"/>
                    <a:pt x="212" y="498"/>
                  </a:cubicBezTo>
                  <a:cubicBezTo>
                    <a:pt x="212" y="367"/>
                    <a:pt x="212" y="367"/>
                    <a:pt x="212" y="367"/>
                  </a:cubicBezTo>
                  <a:cubicBezTo>
                    <a:pt x="212" y="232"/>
                    <a:pt x="154" y="102"/>
                    <a:pt x="53" y="12"/>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59" name="Google Shape;1259;p105"/>
            <p:cNvSpPr/>
            <p:nvPr/>
          </p:nvSpPr>
          <p:spPr>
            <a:xfrm>
              <a:off x="2968" y="900"/>
              <a:ext cx="340" cy="175"/>
            </a:xfrm>
            <a:custGeom>
              <a:avLst/>
              <a:gdLst/>
              <a:ahLst/>
              <a:cxnLst/>
              <a:rect l="l" t="t" r="r" b="b"/>
              <a:pathLst>
                <a:path w="194" h="100" extrusionOk="0">
                  <a:moveTo>
                    <a:pt x="147" y="97"/>
                  </a:moveTo>
                  <a:cubicBezTo>
                    <a:pt x="151" y="99"/>
                    <a:pt x="155" y="100"/>
                    <a:pt x="160" y="100"/>
                  </a:cubicBezTo>
                  <a:cubicBezTo>
                    <a:pt x="171" y="100"/>
                    <a:pt x="182" y="94"/>
                    <a:pt x="187" y="83"/>
                  </a:cubicBezTo>
                  <a:cubicBezTo>
                    <a:pt x="194" y="68"/>
                    <a:pt x="188" y="50"/>
                    <a:pt x="173" y="43"/>
                  </a:cubicBezTo>
                  <a:cubicBezTo>
                    <a:pt x="129" y="23"/>
                    <a:pt x="84" y="9"/>
                    <a:pt x="36" y="2"/>
                  </a:cubicBezTo>
                  <a:cubicBezTo>
                    <a:pt x="20" y="0"/>
                    <a:pt x="5" y="11"/>
                    <a:pt x="2" y="27"/>
                  </a:cubicBezTo>
                  <a:cubicBezTo>
                    <a:pt x="0" y="44"/>
                    <a:pt x="11" y="59"/>
                    <a:pt x="28" y="61"/>
                  </a:cubicBezTo>
                  <a:cubicBezTo>
                    <a:pt x="69" y="67"/>
                    <a:pt x="109" y="79"/>
                    <a:pt x="147" y="97"/>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0" name="Google Shape;1260;p105"/>
            <p:cNvSpPr/>
            <p:nvPr/>
          </p:nvSpPr>
          <p:spPr>
            <a:xfrm>
              <a:off x="2802" y="670"/>
              <a:ext cx="1172" cy="1343"/>
            </a:xfrm>
            <a:custGeom>
              <a:avLst/>
              <a:gdLst/>
              <a:ahLst/>
              <a:cxnLst/>
              <a:rect l="l" t="t" r="r" b="b"/>
              <a:pathLst>
                <a:path w="669" h="767" extrusionOk="0">
                  <a:moveTo>
                    <a:pt x="63" y="0"/>
                  </a:moveTo>
                  <a:cubicBezTo>
                    <a:pt x="52" y="0"/>
                    <a:pt x="40" y="0"/>
                    <a:pt x="29" y="1"/>
                  </a:cubicBezTo>
                  <a:cubicBezTo>
                    <a:pt x="13" y="2"/>
                    <a:pt x="0" y="16"/>
                    <a:pt x="1" y="33"/>
                  </a:cubicBezTo>
                  <a:cubicBezTo>
                    <a:pt x="2" y="49"/>
                    <a:pt x="16" y="62"/>
                    <a:pt x="32" y="61"/>
                  </a:cubicBezTo>
                  <a:cubicBezTo>
                    <a:pt x="43" y="60"/>
                    <a:pt x="53" y="60"/>
                    <a:pt x="63" y="60"/>
                  </a:cubicBezTo>
                  <a:cubicBezTo>
                    <a:pt x="364" y="60"/>
                    <a:pt x="609" y="305"/>
                    <a:pt x="609" y="606"/>
                  </a:cubicBezTo>
                  <a:cubicBezTo>
                    <a:pt x="609" y="737"/>
                    <a:pt x="609" y="737"/>
                    <a:pt x="609" y="737"/>
                  </a:cubicBezTo>
                  <a:cubicBezTo>
                    <a:pt x="609" y="754"/>
                    <a:pt x="622" y="767"/>
                    <a:pt x="639" y="767"/>
                  </a:cubicBezTo>
                  <a:cubicBezTo>
                    <a:pt x="655" y="767"/>
                    <a:pt x="669" y="754"/>
                    <a:pt x="669" y="737"/>
                  </a:cubicBezTo>
                  <a:cubicBezTo>
                    <a:pt x="669" y="606"/>
                    <a:pt x="669" y="606"/>
                    <a:pt x="669" y="606"/>
                  </a:cubicBezTo>
                  <a:cubicBezTo>
                    <a:pt x="669" y="272"/>
                    <a:pt x="397" y="0"/>
                    <a:pt x="63" y="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1" name="Google Shape;1261;p105"/>
            <p:cNvSpPr/>
            <p:nvPr/>
          </p:nvSpPr>
          <p:spPr>
            <a:xfrm>
              <a:off x="2278" y="702"/>
              <a:ext cx="419" cy="254"/>
            </a:xfrm>
            <a:custGeom>
              <a:avLst/>
              <a:gdLst/>
              <a:ahLst/>
              <a:cxnLst/>
              <a:rect l="l" t="t" r="r" b="b"/>
              <a:pathLst>
                <a:path w="239" h="145" extrusionOk="0">
                  <a:moveTo>
                    <a:pt x="34" y="145"/>
                  </a:moveTo>
                  <a:cubicBezTo>
                    <a:pt x="40" y="145"/>
                    <a:pt x="46" y="143"/>
                    <a:pt x="51" y="139"/>
                  </a:cubicBezTo>
                  <a:cubicBezTo>
                    <a:pt x="101" y="105"/>
                    <a:pt x="156" y="79"/>
                    <a:pt x="214" y="62"/>
                  </a:cubicBezTo>
                  <a:cubicBezTo>
                    <a:pt x="230" y="58"/>
                    <a:pt x="239" y="41"/>
                    <a:pt x="235" y="25"/>
                  </a:cubicBezTo>
                  <a:cubicBezTo>
                    <a:pt x="230" y="9"/>
                    <a:pt x="214" y="0"/>
                    <a:pt x="198" y="5"/>
                  </a:cubicBezTo>
                  <a:cubicBezTo>
                    <a:pt x="133" y="23"/>
                    <a:pt x="72" y="52"/>
                    <a:pt x="17" y="90"/>
                  </a:cubicBezTo>
                  <a:cubicBezTo>
                    <a:pt x="3" y="100"/>
                    <a:pt x="0" y="118"/>
                    <a:pt x="9" y="132"/>
                  </a:cubicBezTo>
                  <a:cubicBezTo>
                    <a:pt x="15" y="140"/>
                    <a:pt x="24" y="145"/>
                    <a:pt x="34" y="14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2" name="Google Shape;1262;p105"/>
            <p:cNvSpPr/>
            <p:nvPr/>
          </p:nvSpPr>
          <p:spPr>
            <a:xfrm>
              <a:off x="1737" y="982"/>
              <a:ext cx="499" cy="1194"/>
            </a:xfrm>
            <a:custGeom>
              <a:avLst/>
              <a:gdLst/>
              <a:ahLst/>
              <a:cxnLst/>
              <a:rect l="l" t="t" r="r" b="b"/>
              <a:pathLst>
                <a:path w="285" h="682" extrusionOk="0">
                  <a:moveTo>
                    <a:pt x="125" y="547"/>
                  </a:moveTo>
                  <a:cubicBezTo>
                    <a:pt x="125" y="428"/>
                    <a:pt x="125" y="428"/>
                    <a:pt x="125" y="428"/>
                  </a:cubicBezTo>
                  <a:cubicBezTo>
                    <a:pt x="125" y="288"/>
                    <a:pt x="178" y="156"/>
                    <a:pt x="274" y="54"/>
                  </a:cubicBezTo>
                  <a:cubicBezTo>
                    <a:pt x="285" y="42"/>
                    <a:pt x="285" y="23"/>
                    <a:pt x="272" y="11"/>
                  </a:cubicBezTo>
                  <a:cubicBezTo>
                    <a:pt x="260" y="0"/>
                    <a:pt x="241" y="1"/>
                    <a:pt x="230" y="13"/>
                  </a:cubicBezTo>
                  <a:cubicBezTo>
                    <a:pt x="124" y="126"/>
                    <a:pt x="65" y="273"/>
                    <a:pt x="65" y="428"/>
                  </a:cubicBezTo>
                  <a:cubicBezTo>
                    <a:pt x="65" y="547"/>
                    <a:pt x="65" y="547"/>
                    <a:pt x="65" y="547"/>
                  </a:cubicBezTo>
                  <a:cubicBezTo>
                    <a:pt x="65" y="563"/>
                    <a:pt x="59" y="579"/>
                    <a:pt x="48" y="591"/>
                  </a:cubicBezTo>
                  <a:cubicBezTo>
                    <a:pt x="11" y="632"/>
                    <a:pt x="11" y="632"/>
                    <a:pt x="11" y="632"/>
                  </a:cubicBezTo>
                  <a:cubicBezTo>
                    <a:pt x="0" y="644"/>
                    <a:pt x="1" y="663"/>
                    <a:pt x="13" y="674"/>
                  </a:cubicBezTo>
                  <a:cubicBezTo>
                    <a:pt x="19" y="679"/>
                    <a:pt x="26" y="682"/>
                    <a:pt x="33" y="682"/>
                  </a:cubicBezTo>
                  <a:cubicBezTo>
                    <a:pt x="41" y="682"/>
                    <a:pt x="50" y="679"/>
                    <a:pt x="56" y="672"/>
                  </a:cubicBezTo>
                  <a:cubicBezTo>
                    <a:pt x="93" y="631"/>
                    <a:pt x="93" y="631"/>
                    <a:pt x="93" y="631"/>
                  </a:cubicBezTo>
                  <a:cubicBezTo>
                    <a:pt x="113" y="608"/>
                    <a:pt x="125" y="578"/>
                    <a:pt x="125" y="547"/>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3" name="Google Shape;1263;p105"/>
            <p:cNvSpPr/>
            <p:nvPr/>
          </p:nvSpPr>
          <p:spPr>
            <a:xfrm>
              <a:off x="3762" y="840"/>
              <a:ext cx="378" cy="552"/>
            </a:xfrm>
            <a:custGeom>
              <a:avLst/>
              <a:gdLst/>
              <a:ahLst/>
              <a:cxnLst/>
              <a:rect l="l" t="t" r="r" b="b"/>
              <a:pathLst>
                <a:path w="216" h="315" extrusionOk="0">
                  <a:moveTo>
                    <a:pt x="211" y="275"/>
                  </a:moveTo>
                  <a:cubicBezTo>
                    <a:pt x="178" y="178"/>
                    <a:pt x="126" y="89"/>
                    <a:pt x="55" y="13"/>
                  </a:cubicBezTo>
                  <a:cubicBezTo>
                    <a:pt x="44" y="1"/>
                    <a:pt x="25" y="0"/>
                    <a:pt x="13" y="11"/>
                  </a:cubicBezTo>
                  <a:cubicBezTo>
                    <a:pt x="1" y="22"/>
                    <a:pt x="0" y="41"/>
                    <a:pt x="11" y="53"/>
                  </a:cubicBezTo>
                  <a:cubicBezTo>
                    <a:pt x="76" y="124"/>
                    <a:pt x="124" y="205"/>
                    <a:pt x="154" y="295"/>
                  </a:cubicBezTo>
                  <a:cubicBezTo>
                    <a:pt x="158" y="307"/>
                    <a:pt x="170" y="315"/>
                    <a:pt x="182" y="315"/>
                  </a:cubicBezTo>
                  <a:cubicBezTo>
                    <a:pt x="186" y="315"/>
                    <a:pt x="189" y="314"/>
                    <a:pt x="192" y="313"/>
                  </a:cubicBezTo>
                  <a:cubicBezTo>
                    <a:pt x="208" y="308"/>
                    <a:pt x="216" y="291"/>
                    <a:pt x="211" y="27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4" name="Google Shape;1264;p105"/>
            <p:cNvSpPr/>
            <p:nvPr/>
          </p:nvSpPr>
          <p:spPr>
            <a:xfrm>
              <a:off x="3252" y="506"/>
              <a:ext cx="455" cy="289"/>
            </a:xfrm>
            <a:custGeom>
              <a:avLst/>
              <a:gdLst/>
              <a:ahLst/>
              <a:cxnLst/>
              <a:rect l="l" t="t" r="r" b="b"/>
              <a:pathLst>
                <a:path w="260" h="165" extrusionOk="0">
                  <a:moveTo>
                    <a:pt x="43" y="5"/>
                  </a:moveTo>
                  <a:cubicBezTo>
                    <a:pt x="27" y="0"/>
                    <a:pt x="10" y="8"/>
                    <a:pt x="5" y="24"/>
                  </a:cubicBezTo>
                  <a:cubicBezTo>
                    <a:pt x="0" y="40"/>
                    <a:pt x="8" y="57"/>
                    <a:pt x="24" y="62"/>
                  </a:cubicBezTo>
                  <a:cubicBezTo>
                    <a:pt x="90" y="85"/>
                    <a:pt x="152" y="117"/>
                    <a:pt x="208" y="160"/>
                  </a:cubicBezTo>
                  <a:cubicBezTo>
                    <a:pt x="214" y="164"/>
                    <a:pt x="220" y="165"/>
                    <a:pt x="226" y="165"/>
                  </a:cubicBezTo>
                  <a:cubicBezTo>
                    <a:pt x="235" y="165"/>
                    <a:pt x="244" y="161"/>
                    <a:pt x="250" y="153"/>
                  </a:cubicBezTo>
                  <a:cubicBezTo>
                    <a:pt x="260" y="140"/>
                    <a:pt x="257" y="121"/>
                    <a:pt x="244" y="111"/>
                  </a:cubicBezTo>
                  <a:cubicBezTo>
                    <a:pt x="183" y="66"/>
                    <a:pt x="115" y="30"/>
                    <a:pt x="43" y="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5" name="Google Shape;1265;p105"/>
            <p:cNvSpPr/>
            <p:nvPr/>
          </p:nvSpPr>
          <p:spPr>
            <a:xfrm>
              <a:off x="1627" y="446"/>
              <a:ext cx="1518" cy="1282"/>
            </a:xfrm>
            <a:custGeom>
              <a:avLst/>
              <a:gdLst/>
              <a:ahLst/>
              <a:cxnLst/>
              <a:rect l="l" t="t" r="r" b="b"/>
              <a:pathLst>
                <a:path w="867" h="732" extrusionOk="0">
                  <a:moveTo>
                    <a:pt x="268" y="248"/>
                  </a:moveTo>
                  <a:cubicBezTo>
                    <a:pt x="394" y="127"/>
                    <a:pt x="560" y="60"/>
                    <a:pt x="734" y="60"/>
                  </a:cubicBezTo>
                  <a:cubicBezTo>
                    <a:pt x="766" y="60"/>
                    <a:pt x="799" y="62"/>
                    <a:pt x="831" y="67"/>
                  </a:cubicBezTo>
                  <a:cubicBezTo>
                    <a:pt x="847" y="69"/>
                    <a:pt x="862" y="58"/>
                    <a:pt x="865" y="42"/>
                  </a:cubicBezTo>
                  <a:cubicBezTo>
                    <a:pt x="867" y="25"/>
                    <a:pt x="856" y="10"/>
                    <a:pt x="839" y="8"/>
                  </a:cubicBezTo>
                  <a:cubicBezTo>
                    <a:pt x="805" y="3"/>
                    <a:pt x="769" y="0"/>
                    <a:pt x="734" y="0"/>
                  </a:cubicBezTo>
                  <a:cubicBezTo>
                    <a:pt x="544" y="0"/>
                    <a:pt x="364" y="73"/>
                    <a:pt x="226" y="204"/>
                  </a:cubicBezTo>
                  <a:cubicBezTo>
                    <a:pt x="89" y="336"/>
                    <a:pt x="9" y="512"/>
                    <a:pt x="1" y="701"/>
                  </a:cubicBezTo>
                  <a:cubicBezTo>
                    <a:pt x="0" y="717"/>
                    <a:pt x="13" y="731"/>
                    <a:pt x="29" y="732"/>
                  </a:cubicBezTo>
                  <a:cubicBezTo>
                    <a:pt x="30" y="732"/>
                    <a:pt x="30" y="732"/>
                    <a:pt x="31" y="732"/>
                  </a:cubicBezTo>
                  <a:cubicBezTo>
                    <a:pt x="47" y="732"/>
                    <a:pt x="60" y="719"/>
                    <a:pt x="61" y="703"/>
                  </a:cubicBezTo>
                  <a:cubicBezTo>
                    <a:pt x="68" y="530"/>
                    <a:pt x="142" y="368"/>
                    <a:pt x="268" y="248"/>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6" name="Google Shape;1266;p105"/>
            <p:cNvSpPr/>
            <p:nvPr/>
          </p:nvSpPr>
          <p:spPr>
            <a:xfrm>
              <a:off x="2518" y="222"/>
              <a:ext cx="1503" cy="553"/>
            </a:xfrm>
            <a:custGeom>
              <a:avLst/>
              <a:gdLst/>
              <a:ahLst/>
              <a:cxnLst/>
              <a:rect l="l" t="t" r="r" b="b"/>
              <a:pathLst>
                <a:path w="858" h="316" extrusionOk="0">
                  <a:moveTo>
                    <a:pt x="225" y="0"/>
                  </a:moveTo>
                  <a:cubicBezTo>
                    <a:pt x="158" y="0"/>
                    <a:pt x="91" y="8"/>
                    <a:pt x="26" y="23"/>
                  </a:cubicBezTo>
                  <a:cubicBezTo>
                    <a:pt x="10" y="27"/>
                    <a:pt x="0" y="43"/>
                    <a:pt x="4" y="59"/>
                  </a:cubicBezTo>
                  <a:cubicBezTo>
                    <a:pt x="8" y="75"/>
                    <a:pt x="24" y="85"/>
                    <a:pt x="40" y="81"/>
                  </a:cubicBezTo>
                  <a:cubicBezTo>
                    <a:pt x="100" y="67"/>
                    <a:pt x="162" y="60"/>
                    <a:pt x="225" y="60"/>
                  </a:cubicBezTo>
                  <a:cubicBezTo>
                    <a:pt x="445" y="60"/>
                    <a:pt x="650" y="148"/>
                    <a:pt x="803" y="307"/>
                  </a:cubicBezTo>
                  <a:cubicBezTo>
                    <a:pt x="809" y="313"/>
                    <a:pt x="817" y="316"/>
                    <a:pt x="825" y="316"/>
                  </a:cubicBezTo>
                  <a:cubicBezTo>
                    <a:pt x="832" y="316"/>
                    <a:pt x="840" y="313"/>
                    <a:pt x="846" y="308"/>
                  </a:cubicBezTo>
                  <a:cubicBezTo>
                    <a:pt x="857" y="296"/>
                    <a:pt x="858" y="277"/>
                    <a:pt x="846" y="265"/>
                  </a:cubicBezTo>
                  <a:cubicBezTo>
                    <a:pt x="767" y="182"/>
                    <a:pt x="673" y="117"/>
                    <a:pt x="568" y="71"/>
                  </a:cubicBezTo>
                  <a:cubicBezTo>
                    <a:pt x="460" y="24"/>
                    <a:pt x="344" y="0"/>
                    <a:pt x="225" y="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7" name="Google Shape;1267;p105"/>
            <p:cNvSpPr/>
            <p:nvPr/>
          </p:nvSpPr>
          <p:spPr>
            <a:xfrm>
              <a:off x="1706" y="326"/>
              <a:ext cx="709" cy="561"/>
            </a:xfrm>
            <a:custGeom>
              <a:avLst/>
              <a:gdLst/>
              <a:ahLst/>
              <a:cxnLst/>
              <a:rect l="l" t="t" r="r" b="b"/>
              <a:pathLst>
                <a:path w="405" h="321" extrusionOk="0">
                  <a:moveTo>
                    <a:pt x="15" y="315"/>
                  </a:moveTo>
                  <a:cubicBezTo>
                    <a:pt x="21" y="319"/>
                    <a:pt x="27" y="321"/>
                    <a:pt x="34" y="321"/>
                  </a:cubicBezTo>
                  <a:cubicBezTo>
                    <a:pt x="42" y="321"/>
                    <a:pt x="51" y="317"/>
                    <a:pt x="57" y="309"/>
                  </a:cubicBezTo>
                  <a:cubicBezTo>
                    <a:pt x="143" y="200"/>
                    <a:pt x="255" y="115"/>
                    <a:pt x="383" y="62"/>
                  </a:cubicBezTo>
                  <a:cubicBezTo>
                    <a:pt x="398" y="55"/>
                    <a:pt x="405" y="38"/>
                    <a:pt x="399" y="23"/>
                  </a:cubicBezTo>
                  <a:cubicBezTo>
                    <a:pt x="393" y="7"/>
                    <a:pt x="375" y="0"/>
                    <a:pt x="360" y="6"/>
                  </a:cubicBezTo>
                  <a:cubicBezTo>
                    <a:pt x="223" y="63"/>
                    <a:pt x="102" y="155"/>
                    <a:pt x="10" y="272"/>
                  </a:cubicBezTo>
                  <a:cubicBezTo>
                    <a:pt x="0" y="286"/>
                    <a:pt x="2" y="304"/>
                    <a:pt x="15" y="31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8" name="Google Shape;1268;p105"/>
            <p:cNvSpPr/>
            <p:nvPr/>
          </p:nvSpPr>
          <p:spPr>
            <a:xfrm>
              <a:off x="2124" y="-2"/>
              <a:ext cx="1240" cy="272"/>
            </a:xfrm>
            <a:custGeom>
              <a:avLst/>
              <a:gdLst/>
              <a:ahLst/>
              <a:cxnLst/>
              <a:rect l="l" t="t" r="r" b="b"/>
              <a:pathLst>
                <a:path w="708" h="155" extrusionOk="0">
                  <a:moveTo>
                    <a:pt x="34" y="155"/>
                  </a:moveTo>
                  <a:cubicBezTo>
                    <a:pt x="38" y="155"/>
                    <a:pt x="43" y="154"/>
                    <a:pt x="47" y="152"/>
                  </a:cubicBezTo>
                  <a:cubicBezTo>
                    <a:pt x="173" y="91"/>
                    <a:pt x="309" y="60"/>
                    <a:pt x="450" y="60"/>
                  </a:cubicBezTo>
                  <a:cubicBezTo>
                    <a:pt x="523" y="60"/>
                    <a:pt x="597" y="69"/>
                    <a:pt x="668" y="86"/>
                  </a:cubicBezTo>
                  <a:cubicBezTo>
                    <a:pt x="684" y="90"/>
                    <a:pt x="700" y="80"/>
                    <a:pt x="704" y="64"/>
                  </a:cubicBezTo>
                  <a:cubicBezTo>
                    <a:pt x="708" y="47"/>
                    <a:pt x="698" y="31"/>
                    <a:pt x="682" y="27"/>
                  </a:cubicBezTo>
                  <a:cubicBezTo>
                    <a:pt x="606" y="9"/>
                    <a:pt x="528" y="0"/>
                    <a:pt x="450" y="0"/>
                  </a:cubicBezTo>
                  <a:cubicBezTo>
                    <a:pt x="300" y="0"/>
                    <a:pt x="155" y="33"/>
                    <a:pt x="21" y="98"/>
                  </a:cubicBezTo>
                  <a:cubicBezTo>
                    <a:pt x="6" y="105"/>
                    <a:pt x="0" y="123"/>
                    <a:pt x="7" y="138"/>
                  </a:cubicBezTo>
                  <a:cubicBezTo>
                    <a:pt x="12" y="149"/>
                    <a:pt x="23" y="155"/>
                    <a:pt x="34" y="15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69" name="Google Shape;1269;p105"/>
            <p:cNvSpPr/>
            <p:nvPr/>
          </p:nvSpPr>
          <p:spPr>
            <a:xfrm>
              <a:off x="3473" y="110"/>
              <a:ext cx="283" cy="188"/>
            </a:xfrm>
            <a:custGeom>
              <a:avLst/>
              <a:gdLst/>
              <a:ahLst/>
              <a:cxnLst/>
              <a:rect l="l" t="t" r="r" b="b"/>
              <a:pathLst>
                <a:path w="162" h="107" extrusionOk="0">
                  <a:moveTo>
                    <a:pt x="23" y="62"/>
                  </a:moveTo>
                  <a:cubicBezTo>
                    <a:pt x="54" y="74"/>
                    <a:pt x="84" y="88"/>
                    <a:pt x="114" y="104"/>
                  </a:cubicBezTo>
                  <a:cubicBezTo>
                    <a:pt x="118" y="106"/>
                    <a:pt x="123" y="107"/>
                    <a:pt x="128" y="107"/>
                  </a:cubicBezTo>
                  <a:cubicBezTo>
                    <a:pt x="139" y="107"/>
                    <a:pt x="149" y="101"/>
                    <a:pt x="154" y="91"/>
                  </a:cubicBezTo>
                  <a:cubicBezTo>
                    <a:pt x="162" y="77"/>
                    <a:pt x="157" y="58"/>
                    <a:pt x="142" y="51"/>
                  </a:cubicBezTo>
                  <a:cubicBezTo>
                    <a:pt x="111" y="34"/>
                    <a:pt x="78" y="19"/>
                    <a:pt x="45" y="6"/>
                  </a:cubicBezTo>
                  <a:cubicBezTo>
                    <a:pt x="30" y="0"/>
                    <a:pt x="12" y="7"/>
                    <a:pt x="6" y="23"/>
                  </a:cubicBezTo>
                  <a:cubicBezTo>
                    <a:pt x="0" y="38"/>
                    <a:pt x="8" y="55"/>
                    <a:pt x="23" y="62"/>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grpSp>
      <p:pic>
        <p:nvPicPr>
          <p:cNvPr id="1270" name="Google Shape;1270;p105"/>
          <p:cNvPicPr preferRelativeResize="0"/>
          <p:nvPr/>
        </p:nvPicPr>
        <p:blipFill rotWithShape="1">
          <a:blip r:embed="rId6">
            <a:alphaModFix/>
          </a:blip>
          <a:srcRect l="16809" t="24656" r="72766" b="51594"/>
          <a:stretch/>
        </p:blipFill>
        <p:spPr>
          <a:xfrm rot="1899219">
            <a:off x="1549820" y="1439974"/>
            <a:ext cx="1366451" cy="1324620"/>
          </a:xfrm>
          <a:prstGeom prst="rect">
            <a:avLst/>
          </a:prstGeom>
          <a:noFill/>
          <a:ln>
            <a:noFill/>
          </a:ln>
        </p:spPr>
      </p:pic>
      <p:sp>
        <p:nvSpPr>
          <p:cNvPr id="1271" name="Google Shape;1271;p105"/>
          <p:cNvSpPr txBox="1"/>
          <p:nvPr/>
        </p:nvSpPr>
        <p:spPr>
          <a:xfrm rot="-6473">
            <a:off x="1237680" y="3596973"/>
            <a:ext cx="1911903" cy="246301"/>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24274D"/>
              </a:buClr>
              <a:buSzPts val="1100"/>
              <a:buFont typeface="Arial"/>
              <a:buNone/>
            </a:pPr>
            <a:r>
              <a:rPr lang="en" sz="1100" b="1" i="0" u="none" strike="noStrike" cap="none" dirty="0">
                <a:solidFill>
                  <a:srgbClr val="24274D"/>
                </a:solidFill>
                <a:latin typeface="Arial"/>
                <a:ea typeface="Arial"/>
                <a:cs typeface="Arial"/>
                <a:sym typeface="Arial"/>
              </a:rPr>
              <a:t>Additional Information</a:t>
            </a:r>
            <a:endParaRPr sz="1100" dirty="0"/>
          </a:p>
        </p:txBody>
      </p:sp>
      <p:cxnSp>
        <p:nvCxnSpPr>
          <p:cNvPr id="1272" name="Google Shape;1272;p105"/>
          <p:cNvCxnSpPr/>
          <p:nvPr/>
        </p:nvCxnSpPr>
        <p:spPr>
          <a:xfrm>
            <a:off x="1058857" y="2527651"/>
            <a:ext cx="0" cy="550500"/>
          </a:xfrm>
          <a:prstGeom prst="straightConnector1">
            <a:avLst/>
          </a:prstGeom>
          <a:noFill/>
          <a:ln w="28575" cap="flat" cmpd="sng">
            <a:solidFill>
              <a:srgbClr val="24274D"/>
            </a:solidFill>
            <a:prstDash val="solid"/>
            <a:round/>
            <a:headEnd type="triangle" w="lg" len="lg"/>
            <a:tailEnd type="triangle" w="lg" len="lg"/>
          </a:ln>
        </p:spPr>
      </p:cxnSp>
      <p:cxnSp>
        <p:nvCxnSpPr>
          <p:cNvPr id="1273" name="Google Shape;1273;p105"/>
          <p:cNvCxnSpPr/>
          <p:nvPr/>
        </p:nvCxnSpPr>
        <p:spPr>
          <a:xfrm>
            <a:off x="3343066" y="2526413"/>
            <a:ext cx="0" cy="550500"/>
          </a:xfrm>
          <a:prstGeom prst="straightConnector1">
            <a:avLst/>
          </a:prstGeom>
          <a:noFill/>
          <a:ln w="28575" cap="flat" cmpd="sng">
            <a:solidFill>
              <a:srgbClr val="24274D"/>
            </a:solidFill>
            <a:prstDash val="solid"/>
            <a:round/>
            <a:headEnd type="triangle" w="lg" len="lg"/>
            <a:tailEnd type="triangle" w="lg" len="lg"/>
          </a:ln>
        </p:spPr>
      </p:cxnSp>
      <p:sp>
        <p:nvSpPr>
          <p:cNvPr id="1274" name="Google Shape;1274;p105"/>
          <p:cNvSpPr/>
          <p:nvPr/>
        </p:nvSpPr>
        <p:spPr>
          <a:xfrm>
            <a:off x="4673637" y="2493429"/>
            <a:ext cx="4190100" cy="390000"/>
          </a:xfrm>
          <a:prstGeom prst="rect">
            <a:avLst/>
          </a:prstGeom>
          <a:solidFill>
            <a:srgbClr val="242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FFFFFF"/>
              </a:solidFill>
              <a:latin typeface="Arial"/>
              <a:ea typeface="Arial"/>
              <a:cs typeface="Arial"/>
              <a:sym typeface="Arial"/>
            </a:endParaRPr>
          </a:p>
        </p:txBody>
      </p:sp>
      <p:pic>
        <p:nvPicPr>
          <p:cNvPr id="1275" name="Google Shape;1275;p105" descr="A screenshot of a cell phone&#10;&#10;Description automatically generated"/>
          <p:cNvPicPr preferRelativeResize="0"/>
          <p:nvPr/>
        </p:nvPicPr>
        <p:blipFill rotWithShape="1">
          <a:blip r:embed="rId7">
            <a:alphaModFix/>
          </a:blip>
          <a:srcRect t="4905" b="2718"/>
          <a:stretch/>
        </p:blipFill>
        <p:spPr>
          <a:xfrm>
            <a:off x="6736390" y="2941667"/>
            <a:ext cx="1523311" cy="1858205"/>
          </a:xfrm>
          <a:prstGeom prst="rect">
            <a:avLst/>
          </a:prstGeom>
          <a:noFill/>
          <a:ln>
            <a:noFill/>
          </a:ln>
        </p:spPr>
      </p:pic>
      <p:pic>
        <p:nvPicPr>
          <p:cNvPr id="1276" name="Google Shape;1276;p105" descr="A screenshot of a computer&#10;&#10;Description automatically generated"/>
          <p:cNvPicPr preferRelativeResize="0"/>
          <p:nvPr/>
        </p:nvPicPr>
        <p:blipFill rotWithShape="1">
          <a:blip r:embed="rId8">
            <a:alphaModFix/>
          </a:blip>
          <a:srcRect t="3671"/>
          <a:stretch/>
        </p:blipFill>
        <p:spPr>
          <a:xfrm>
            <a:off x="5432644" y="2919668"/>
            <a:ext cx="1400883" cy="1883686"/>
          </a:xfrm>
          <a:prstGeom prst="rect">
            <a:avLst/>
          </a:prstGeom>
          <a:noFill/>
          <a:ln>
            <a:noFill/>
          </a:ln>
        </p:spPr>
      </p:pic>
      <p:sp>
        <p:nvSpPr>
          <p:cNvPr id="1277" name="Google Shape;1277;p105"/>
          <p:cNvSpPr txBox="1"/>
          <p:nvPr/>
        </p:nvSpPr>
        <p:spPr>
          <a:xfrm>
            <a:off x="4711499" y="3270969"/>
            <a:ext cx="8898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F7F7F"/>
              </a:buClr>
              <a:buSzPts val="1200"/>
              <a:buFont typeface="Arial"/>
              <a:buNone/>
            </a:pPr>
            <a:r>
              <a:rPr lang="en" sz="1200" b="1" i="0" u="none" strike="noStrike" cap="none" dirty="0">
                <a:solidFill>
                  <a:srgbClr val="7F7F7F"/>
                </a:solidFill>
                <a:latin typeface="Arial"/>
                <a:ea typeface="Arial"/>
                <a:cs typeface="Arial"/>
                <a:sym typeface="Arial"/>
              </a:rPr>
              <a:t>November</a:t>
            </a:r>
            <a:endParaRPr sz="1100" dirty="0"/>
          </a:p>
          <a:p>
            <a:pPr marL="0" marR="0" lvl="0" indent="0" algn="ctr" rtl="0">
              <a:lnSpc>
                <a:spcPct val="100000"/>
              </a:lnSpc>
              <a:spcBef>
                <a:spcPts val="0"/>
              </a:spcBef>
              <a:spcAft>
                <a:spcPts val="0"/>
              </a:spcAft>
              <a:buClr>
                <a:srgbClr val="7F7F7F"/>
              </a:buClr>
              <a:buSzPts val="1200"/>
              <a:buFont typeface="Arial"/>
              <a:buNone/>
            </a:pPr>
            <a:r>
              <a:rPr lang="en" sz="1200" b="1" i="0" u="none" strike="noStrike" cap="none" dirty="0">
                <a:solidFill>
                  <a:srgbClr val="7F7F7F"/>
                </a:solidFill>
                <a:latin typeface="Arial"/>
                <a:ea typeface="Arial"/>
                <a:cs typeface="Arial"/>
                <a:sym typeface="Arial"/>
              </a:rPr>
              <a:t>2018</a:t>
            </a:r>
            <a:endParaRPr sz="1100" dirty="0"/>
          </a:p>
        </p:txBody>
      </p:sp>
      <p:sp>
        <p:nvSpPr>
          <p:cNvPr id="1278" name="Google Shape;1278;p105"/>
          <p:cNvSpPr txBox="1"/>
          <p:nvPr/>
        </p:nvSpPr>
        <p:spPr>
          <a:xfrm>
            <a:off x="8065178" y="4332076"/>
            <a:ext cx="8898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F7F7F"/>
              </a:buClr>
              <a:buSzPts val="1200"/>
              <a:buFont typeface="Arial"/>
              <a:buNone/>
            </a:pPr>
            <a:r>
              <a:rPr lang="en" sz="1200" b="1" i="0" u="none" strike="noStrike" cap="none" dirty="0">
                <a:solidFill>
                  <a:srgbClr val="7F7F7F"/>
                </a:solidFill>
                <a:latin typeface="Arial"/>
                <a:ea typeface="Arial"/>
                <a:cs typeface="Arial"/>
                <a:sym typeface="Arial"/>
              </a:rPr>
              <a:t>November</a:t>
            </a:r>
            <a:endParaRPr sz="1100" dirty="0"/>
          </a:p>
          <a:p>
            <a:pPr marL="0" marR="0" lvl="0" indent="0" algn="ctr" rtl="0">
              <a:lnSpc>
                <a:spcPct val="100000"/>
              </a:lnSpc>
              <a:spcBef>
                <a:spcPts val="0"/>
              </a:spcBef>
              <a:spcAft>
                <a:spcPts val="0"/>
              </a:spcAft>
              <a:buClr>
                <a:srgbClr val="7F7F7F"/>
              </a:buClr>
              <a:buSzPts val="1200"/>
              <a:buFont typeface="Arial"/>
              <a:buNone/>
            </a:pPr>
            <a:r>
              <a:rPr lang="en" sz="1200" b="1" i="0" u="none" strike="noStrike" cap="none" dirty="0">
                <a:solidFill>
                  <a:srgbClr val="7F7F7F"/>
                </a:solidFill>
                <a:latin typeface="Arial"/>
                <a:ea typeface="Arial"/>
                <a:cs typeface="Arial"/>
                <a:sym typeface="Arial"/>
              </a:rPr>
              <a:t>2019</a:t>
            </a:r>
            <a:endParaRPr sz="1100" dirty="0"/>
          </a:p>
        </p:txBody>
      </p:sp>
      <p:sp>
        <p:nvSpPr>
          <p:cNvPr id="1279" name="Google Shape;1279;p105"/>
          <p:cNvSpPr/>
          <p:nvPr/>
        </p:nvSpPr>
        <p:spPr>
          <a:xfrm>
            <a:off x="4490916" y="2540090"/>
            <a:ext cx="4563900" cy="531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C000"/>
              </a:buClr>
              <a:buSzPts val="1500"/>
              <a:buFont typeface="Arial"/>
              <a:buNone/>
            </a:pPr>
            <a:r>
              <a:rPr lang="en" sz="1500" b="1" i="0" u="none" strike="noStrike" cap="none" dirty="0">
                <a:solidFill>
                  <a:srgbClr val="FFC000"/>
                </a:solidFill>
                <a:latin typeface="Arial"/>
                <a:ea typeface="Arial"/>
                <a:cs typeface="Arial"/>
                <a:sym typeface="Arial"/>
              </a:rPr>
              <a:t>ENISA Guidance on Pseudonymisation</a:t>
            </a:r>
            <a:endParaRPr sz="1500" b="0" i="0" u="none" strike="noStrike" cap="none" dirty="0">
              <a:solidFill>
                <a:srgbClr val="FFC000"/>
              </a:solidFill>
              <a:latin typeface="Arial"/>
              <a:ea typeface="Arial"/>
              <a:cs typeface="Arial"/>
              <a:sym typeface="Arial"/>
            </a:endParaRPr>
          </a:p>
          <a:p>
            <a:pPr marL="0" marR="0" lvl="0" indent="0" algn="ctr" rtl="0">
              <a:lnSpc>
                <a:spcPct val="100000"/>
              </a:lnSpc>
              <a:spcBef>
                <a:spcPts val="0"/>
              </a:spcBef>
              <a:spcAft>
                <a:spcPts val="0"/>
              </a:spcAft>
              <a:buClr>
                <a:srgbClr val="05BE4D"/>
              </a:buClr>
              <a:buSzPts val="1500"/>
              <a:buFont typeface="Arial"/>
              <a:buNone/>
            </a:pPr>
            <a:r>
              <a:rPr lang="en" sz="1500" b="1" i="0" u="none" strike="noStrike" cap="none" dirty="0">
                <a:solidFill>
                  <a:srgbClr val="05BE4D"/>
                </a:solidFill>
                <a:latin typeface="Arial"/>
                <a:ea typeface="Arial"/>
                <a:cs typeface="Arial"/>
                <a:sym typeface="Arial"/>
              </a:rPr>
              <a:t> </a:t>
            </a:r>
            <a:endParaRPr sz="1500" b="0" i="0" u="none" strike="noStrike" cap="none" dirty="0">
              <a:solidFill>
                <a:srgbClr val="05BE4D"/>
              </a:solidFill>
              <a:latin typeface="Arial"/>
              <a:ea typeface="Arial"/>
              <a:cs typeface="Arial"/>
              <a:sym typeface="Arial"/>
            </a:endParaRPr>
          </a:p>
        </p:txBody>
      </p:sp>
      <p:sp>
        <p:nvSpPr>
          <p:cNvPr id="1280" name="Google Shape;1280;p105"/>
          <p:cNvSpPr txBox="1"/>
          <p:nvPr/>
        </p:nvSpPr>
        <p:spPr>
          <a:xfrm>
            <a:off x="264968" y="349760"/>
            <a:ext cx="8820000" cy="5730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000000"/>
              </a:buClr>
              <a:buSzPts val="1800"/>
              <a:buFont typeface="Arial"/>
              <a:buNone/>
            </a:pPr>
            <a:r>
              <a:rPr lang="en" sz="1900" b="1" i="0" u="none" strike="noStrike" cap="none" dirty="0">
                <a:solidFill>
                  <a:srgbClr val="000000"/>
                </a:solidFill>
                <a:latin typeface="Arial"/>
                <a:ea typeface="Arial"/>
                <a:cs typeface="Arial"/>
                <a:sym typeface="Arial"/>
              </a:rPr>
              <a:t>GDPR Pseudonymisation = Technical &amp;</a:t>
            </a:r>
            <a:r>
              <a:rPr lang="en" sz="1900" b="1" cap="none" dirty="0">
                <a:solidFill>
                  <a:srgbClr val="000000"/>
                </a:solidFill>
                <a:latin typeface="Arial"/>
                <a:ea typeface="Arial"/>
                <a:cs typeface="Arial"/>
                <a:sym typeface="Arial"/>
              </a:rPr>
              <a:t> O</a:t>
            </a:r>
            <a:r>
              <a:rPr lang="en" sz="1900" b="1" i="0" u="none" strike="noStrike" cap="none" dirty="0">
                <a:solidFill>
                  <a:srgbClr val="000000"/>
                </a:solidFill>
                <a:latin typeface="Arial"/>
                <a:ea typeface="Arial"/>
                <a:cs typeface="Arial"/>
                <a:sym typeface="Arial"/>
              </a:rPr>
              <a:t>rganisational Controls</a:t>
            </a:r>
            <a:endParaRPr sz="1900" dirty="0"/>
          </a:p>
        </p:txBody>
      </p:sp>
      <p:pic>
        <p:nvPicPr>
          <p:cNvPr id="1281" name="Google Shape;1281;p105"/>
          <p:cNvPicPr preferRelativeResize="0"/>
          <p:nvPr/>
        </p:nvPicPr>
        <p:blipFill rotWithShape="1">
          <a:blip r:embed="rId9">
            <a:alphaModFix/>
          </a:blip>
          <a:srcRect/>
          <a:stretch/>
        </p:blipFill>
        <p:spPr>
          <a:xfrm>
            <a:off x="8039262" y="256358"/>
            <a:ext cx="859036" cy="445444"/>
          </a:xfrm>
          <a:prstGeom prst="rect">
            <a:avLst/>
          </a:prstGeom>
          <a:noFill/>
          <a:ln>
            <a:noFill/>
          </a:ln>
        </p:spPr>
      </p:pic>
      <p:sp>
        <p:nvSpPr>
          <p:cNvPr id="1282" name="Google Shape;1282;p105"/>
          <p:cNvSpPr txBox="1"/>
          <p:nvPr/>
        </p:nvSpPr>
        <p:spPr>
          <a:xfrm>
            <a:off x="669650" y="4834725"/>
            <a:ext cx="7800000" cy="299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b="1" i="1" dirty="0">
                <a:solidFill>
                  <a:schemeClr val="dk2"/>
                </a:solidFill>
              </a:rPr>
              <a:t>See ENISA Guidance Requirements at www.ENISAGuidelines.com</a:t>
            </a:r>
            <a:endParaRPr sz="1100" b="1" i="1" dirty="0">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06"/>
          <p:cNvSpPr txBox="1"/>
          <p:nvPr/>
        </p:nvSpPr>
        <p:spPr>
          <a:xfrm>
            <a:off x="74150" y="-45750"/>
            <a:ext cx="8091900" cy="683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1200"/>
              </a:spcBef>
              <a:spcAft>
                <a:spcPts val="600"/>
              </a:spcAft>
              <a:buClr>
                <a:srgbClr val="24274D"/>
              </a:buClr>
              <a:buSzPts val="1800"/>
              <a:buFont typeface="Noto Sans Symbols"/>
              <a:buNone/>
              <a:tabLst/>
              <a:defRPr/>
            </a:pPr>
            <a:r>
              <a:rPr kumimoji="0" lang="en" sz="1900" b="1" i="0" u="none" strike="noStrike" kern="0" cap="none" spc="0" normalizeH="0" baseline="0" noProof="0">
                <a:ln>
                  <a:noFill/>
                </a:ln>
                <a:solidFill>
                  <a:srgbClr val="0D0D0D"/>
                </a:solidFill>
                <a:effectLst/>
                <a:uLnTx/>
                <a:uFillTx/>
                <a:latin typeface="Arial"/>
                <a:cs typeface="Arial"/>
                <a:sym typeface="Arial"/>
              </a:rPr>
              <a:t>How the Dutch Data Protection Authority (AP) Allows</a:t>
            </a:r>
            <a:br>
              <a:rPr kumimoji="0" lang="en" sz="1900" b="1" i="0" u="none" strike="noStrike" kern="0" cap="none" spc="0" normalizeH="0" baseline="0" noProof="0">
                <a:ln>
                  <a:noFill/>
                </a:ln>
                <a:solidFill>
                  <a:srgbClr val="0D0D0D"/>
                </a:solidFill>
                <a:effectLst/>
                <a:uLnTx/>
                <a:uFillTx/>
                <a:latin typeface="Arial"/>
                <a:cs typeface="Arial"/>
                <a:sym typeface="Arial"/>
              </a:rPr>
            </a:br>
            <a:r>
              <a:rPr kumimoji="0" lang="en" sz="1900" b="1" i="0" u="none" strike="noStrike" kern="0" cap="none" spc="0" normalizeH="0" baseline="0" noProof="0">
                <a:ln>
                  <a:noFill/>
                </a:ln>
                <a:solidFill>
                  <a:srgbClr val="0D0D0D"/>
                </a:solidFill>
                <a:effectLst/>
                <a:uLnTx/>
                <a:uFillTx/>
                <a:latin typeface="Arial"/>
                <a:cs typeface="Arial"/>
                <a:sym typeface="Arial"/>
              </a:rPr>
              <a:t>Legitimate Interests Processing</a:t>
            </a:r>
            <a:endParaRPr kumimoji="0" sz="1900" b="0" i="0" u="none" strike="noStrike" kern="0" cap="none" spc="0" normalizeH="0" baseline="0" noProof="0">
              <a:ln>
                <a:noFill/>
              </a:ln>
              <a:solidFill>
                <a:srgbClr val="1C4587"/>
              </a:solidFill>
              <a:effectLst/>
              <a:uLnTx/>
              <a:uFillTx/>
              <a:latin typeface="Arial"/>
              <a:ea typeface="Arial"/>
              <a:cs typeface="Arial"/>
              <a:sym typeface="Arial"/>
            </a:endParaRPr>
          </a:p>
        </p:txBody>
      </p:sp>
      <p:pic>
        <p:nvPicPr>
          <p:cNvPr id="1288" name="Google Shape;1288;p106"/>
          <p:cNvPicPr preferRelativeResize="0"/>
          <p:nvPr/>
        </p:nvPicPr>
        <p:blipFill>
          <a:blip r:embed="rId3">
            <a:alphaModFix/>
          </a:blip>
          <a:stretch>
            <a:fillRect/>
          </a:stretch>
        </p:blipFill>
        <p:spPr>
          <a:xfrm>
            <a:off x="429550" y="4129800"/>
            <a:ext cx="1546000" cy="533250"/>
          </a:xfrm>
          <a:prstGeom prst="rect">
            <a:avLst/>
          </a:prstGeom>
          <a:noFill/>
          <a:ln>
            <a:noFill/>
          </a:ln>
        </p:spPr>
      </p:pic>
      <p:pic>
        <p:nvPicPr>
          <p:cNvPr id="1290" name="Google Shape;1290;p106"/>
          <p:cNvPicPr preferRelativeResize="0"/>
          <p:nvPr/>
        </p:nvPicPr>
        <p:blipFill>
          <a:blip r:embed="rId4">
            <a:alphaModFix/>
          </a:blip>
          <a:stretch>
            <a:fillRect/>
          </a:stretch>
        </p:blipFill>
        <p:spPr>
          <a:xfrm>
            <a:off x="376250" y="1260450"/>
            <a:ext cx="1325275" cy="2622601"/>
          </a:xfrm>
          <a:prstGeom prst="rect">
            <a:avLst/>
          </a:prstGeom>
          <a:noFill/>
          <a:ln>
            <a:noFill/>
          </a:ln>
        </p:spPr>
      </p:pic>
      <p:sp>
        <p:nvSpPr>
          <p:cNvPr id="6" name="Google Shape;1289;p106">
            <a:extLst>
              <a:ext uri="{FF2B5EF4-FFF2-40B4-BE49-F238E27FC236}">
                <a16:creationId xmlns:a16="http://schemas.microsoft.com/office/drawing/2014/main" id="{0BA96784-0644-A341-943D-68610B2D7812}"/>
              </a:ext>
            </a:extLst>
          </p:cNvPr>
          <p:cNvSpPr txBox="1"/>
          <p:nvPr/>
        </p:nvSpPr>
        <p:spPr>
          <a:xfrm>
            <a:off x="1862925" y="1115650"/>
            <a:ext cx="7057500" cy="340200"/>
          </a:xfrm>
          <a:prstGeom prst="rect">
            <a:avLst/>
          </a:prstGeom>
          <a:noFill/>
          <a:ln>
            <a:noFill/>
          </a:ln>
        </p:spPr>
        <p:txBody>
          <a:bodyPr spcFirstLastPara="1" wrap="square" lIns="91425" tIns="91425" rIns="91425" bIns="91425" anchor="t" anchorCtr="0">
            <a:noAutofit/>
          </a:bodyPr>
          <a:lstStyle/>
          <a:p>
            <a:pPr marL="387350" lvl="0" indent="-228600" algn="l" rtl="0">
              <a:spcBef>
                <a:spcPts val="0"/>
              </a:spcBef>
              <a:spcAft>
                <a:spcPts val="0"/>
              </a:spcAft>
              <a:buSzPts val="1100"/>
              <a:buFont typeface="+mj-lt"/>
              <a:buAutoNum type="arabicPeriod"/>
            </a:pPr>
            <a:r>
              <a:rPr lang="en" sz="1100" dirty="0"/>
              <a:t>  </a:t>
            </a:r>
            <a:r>
              <a:rPr lang="en" sz="1100" b="1" dirty="0"/>
              <a:t>Pseudonymisation-Enabled Legitimate Interests </a:t>
            </a:r>
            <a:r>
              <a:rPr lang="en" sz="1100" b="1" dirty="0">
                <a:solidFill>
                  <a:srgbClr val="0D0D0D"/>
                </a:solidFill>
              </a:rPr>
              <a:t>would produce a different result for KNLTB.</a:t>
            </a:r>
          </a:p>
          <a:p>
            <a:pPr marL="457200" lvl="0" indent="-298450" algn="l" rtl="0">
              <a:spcBef>
                <a:spcPts val="0"/>
              </a:spcBef>
              <a:spcAft>
                <a:spcPts val="0"/>
              </a:spcAft>
              <a:buSzPts val="1100"/>
              <a:buAutoNum type="arabicPeriod"/>
            </a:pPr>
            <a:endParaRPr lang="en" sz="1100" b="1" dirty="0">
              <a:solidFill>
                <a:srgbClr val="0D0D0D"/>
              </a:solidFill>
            </a:endParaRPr>
          </a:p>
          <a:p>
            <a:pPr marL="457200" lvl="0" indent="-298450">
              <a:buSzPts val="1100"/>
              <a:buFont typeface="+mj-lt"/>
              <a:buAutoNum type="arabicPeriod"/>
            </a:pPr>
            <a:r>
              <a:rPr lang="en-US" sz="1100" dirty="0">
                <a:solidFill>
                  <a:schemeClr val="dk1"/>
                </a:solidFill>
              </a:rPr>
              <a:t>A full reading of the text of the AP decision reveals that </a:t>
            </a:r>
            <a:r>
              <a:rPr lang="en-US" sz="1100" b="1" dirty="0">
                <a:solidFill>
                  <a:schemeClr val="dk1"/>
                </a:solidFill>
              </a:rPr>
              <a:t>rather than </a:t>
            </a:r>
            <a:r>
              <a:rPr lang="en-US" sz="1100" b="1" dirty="0"/>
              <a:t>holding that commercial interests can never</a:t>
            </a:r>
            <a:r>
              <a:rPr lang="en-US" sz="1100" b="1" i="1" dirty="0"/>
              <a:t> </a:t>
            </a:r>
            <a:r>
              <a:rPr lang="en-US" sz="1100" b="1" dirty="0"/>
              <a:t>support Legitimate Interest as a legal basis</a:t>
            </a:r>
            <a:r>
              <a:rPr lang="en-US" sz="1100" dirty="0"/>
              <a:t>, paragraphs 137 and 141 clarify that:</a:t>
            </a:r>
            <a:br>
              <a:rPr lang="en-US" sz="1100" dirty="0"/>
            </a:br>
            <a:endParaRPr lang="en-US" sz="1100" dirty="0"/>
          </a:p>
          <a:p>
            <a:pPr marL="914400" lvl="1" indent="-298450">
              <a:buSzPts val="1100"/>
              <a:buChar char="○"/>
            </a:pPr>
            <a:r>
              <a:rPr lang="en-US" sz="1100" i="1" dirty="0">
                <a:solidFill>
                  <a:schemeClr val="dk1"/>
                </a:solidFill>
              </a:rPr>
              <a:t>Entrepreneurs...have...duties of care for...their customers. These are laid down in concrete or general legal standards. Being able to give substance to this is a legitimate interest. </a:t>
            </a:r>
          </a:p>
          <a:p>
            <a:pPr marL="914400" lvl="0"/>
            <a:endParaRPr lang="en-US" sz="1100" dirty="0">
              <a:solidFill>
                <a:schemeClr val="dk1"/>
              </a:solidFill>
            </a:endParaRPr>
          </a:p>
          <a:p>
            <a:pPr marL="914400" lvl="1" indent="-298450">
              <a:lnSpc>
                <a:spcPct val="115000"/>
              </a:lnSpc>
              <a:buSzPts val="1100"/>
              <a:buChar char="○"/>
            </a:pPr>
            <a:r>
              <a:rPr lang="en-US" sz="1100" i="1" dirty="0">
                <a:solidFill>
                  <a:schemeClr val="dk1"/>
                </a:solidFill>
              </a:rPr>
              <a:t>[T]he KNLTB does not flesh out concrete or general legal standards that relate to its duty of care as an "entrepreneur.”</a:t>
            </a:r>
            <a:br>
              <a:rPr lang="en-US" sz="1100" i="1" dirty="0">
                <a:solidFill>
                  <a:schemeClr val="dk1"/>
                </a:solidFill>
              </a:rPr>
            </a:br>
            <a:endParaRPr lang="en-US" sz="1100" i="1" dirty="0">
              <a:solidFill>
                <a:schemeClr val="dk1"/>
              </a:solidFill>
            </a:endParaRPr>
          </a:p>
          <a:p>
            <a:pPr marL="914400" lvl="1" indent="-298450">
              <a:lnSpc>
                <a:spcPct val="115000"/>
              </a:lnSpc>
              <a:buSzPts val="1100"/>
              <a:buChar char="○"/>
            </a:pPr>
            <a:r>
              <a:rPr lang="en-US" sz="1100" i="1" dirty="0">
                <a:solidFill>
                  <a:schemeClr val="dk1"/>
                </a:solidFill>
              </a:rPr>
              <a:t>The AP therefore concludes that neither the interests stated by the KNLTB nor the interests designated by the AP qualify as justified.</a:t>
            </a:r>
          </a:p>
          <a:p>
            <a:pPr marL="615950">
              <a:lnSpc>
                <a:spcPct val="115000"/>
              </a:lnSpc>
              <a:buSzPts val="1100"/>
            </a:pPr>
            <a:endParaRPr lang="en-US" sz="1100" dirty="0">
              <a:solidFill>
                <a:schemeClr val="dk1"/>
              </a:solidFill>
            </a:endParaRPr>
          </a:p>
          <a:p>
            <a:pPr marL="463550" indent="-288925">
              <a:lnSpc>
                <a:spcPct val="115000"/>
              </a:lnSpc>
              <a:buSzPts val="1100"/>
            </a:pPr>
            <a:r>
              <a:rPr lang="en-US" sz="1100" dirty="0">
                <a:solidFill>
                  <a:schemeClr val="dk1"/>
                </a:solidFill>
              </a:rPr>
              <a:t>3. </a:t>
            </a:r>
            <a:r>
              <a:rPr lang="en-US" sz="1100" b="1" dirty="0">
                <a:solidFill>
                  <a:schemeClr val="dk1"/>
                </a:solidFill>
              </a:rPr>
              <a:t>	</a:t>
            </a:r>
            <a:r>
              <a:rPr lang="en-US" sz="1100" b="1" dirty="0">
                <a:solidFill>
                  <a:srgbClr val="0D0D0D"/>
                </a:solidFill>
              </a:rPr>
              <a:t>Demonstrable - </a:t>
            </a:r>
            <a:r>
              <a:rPr lang="en-US" sz="1100" b="1" i="1" dirty="0">
                <a:solidFill>
                  <a:srgbClr val="0D0D0D"/>
                </a:solidFill>
              </a:rPr>
              <a:t>Technically Enforced</a:t>
            </a:r>
            <a:r>
              <a:rPr lang="en-US" sz="1100" b="1" dirty="0">
                <a:solidFill>
                  <a:srgbClr val="0D0D0D"/>
                </a:solidFill>
              </a:rPr>
              <a:t> - Accountability </a:t>
            </a:r>
            <a:r>
              <a:rPr lang="en-US" sz="1100" dirty="0">
                <a:solidFill>
                  <a:srgbClr val="0D0D0D"/>
                </a:solidFill>
              </a:rPr>
              <a:t>supporting data </a:t>
            </a:r>
            <a:r>
              <a:rPr lang="en-US" sz="1100" dirty="0" err="1">
                <a:solidFill>
                  <a:srgbClr val="0D0D0D"/>
                </a:solidFill>
              </a:rPr>
              <a:t>minimisation</a:t>
            </a:r>
            <a:r>
              <a:rPr lang="en-US" sz="1100" dirty="0">
                <a:solidFill>
                  <a:srgbClr val="0D0D0D"/>
                </a:solidFill>
              </a:rPr>
              <a:t>, purpose limitation, and Data Protection by Design and by Default using GDPR Pseudonymisation, together with proper notice to data subjects enables Legitimate Interests processing as a valid legal basis. </a:t>
            </a:r>
            <a:endParaRPr lang="en-US" sz="1100" dirty="0">
              <a:solidFill>
                <a:schemeClr val="dk1"/>
              </a:solidFill>
            </a:endParaRPr>
          </a:p>
          <a:p>
            <a:pPr marL="457200" lvl="0" indent="-298450" algn="l" rtl="0">
              <a:spcBef>
                <a:spcPts val="0"/>
              </a:spcBef>
              <a:spcAft>
                <a:spcPts val="0"/>
              </a:spcAft>
              <a:buSzPts val="1100"/>
              <a:buAutoNum type="arabicPeriod"/>
            </a:pPr>
            <a:endParaRPr sz="1100" b="1" dirty="0">
              <a:solidFill>
                <a:srgbClr val="0D0D0D"/>
              </a:solidFill>
            </a:endParaRPr>
          </a:p>
          <a:p>
            <a:pPr marL="457200" lvl="0" indent="0" algn="l" rtl="0">
              <a:spcBef>
                <a:spcPts val="0"/>
              </a:spcBef>
              <a:spcAft>
                <a:spcPts val="0"/>
              </a:spcAft>
              <a:buNone/>
            </a:pPr>
            <a:r>
              <a:rPr lang="en" sz="1100" dirty="0"/>
              <a:t> </a:t>
            </a:r>
            <a:endParaRPr lang="en-US" sz="1100" dirty="0"/>
          </a:p>
        </p:txBody>
      </p:sp>
      <p:sp>
        <p:nvSpPr>
          <p:cNvPr id="7" name="Google Shape;55;p14">
            <a:extLst>
              <a:ext uri="{FF2B5EF4-FFF2-40B4-BE49-F238E27FC236}">
                <a16:creationId xmlns:a16="http://schemas.microsoft.com/office/drawing/2014/main" id="{7B61DD58-37B0-C54D-B6FD-9A263B7EE670}"/>
              </a:ext>
            </a:extLst>
          </p:cNvPr>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16</a:t>
            </a:fld>
            <a:endParaRPr sz="675" b="0" i="0" u="none" strike="noStrike" cap="none">
              <a:solidFill>
                <a:srgbClr val="999999"/>
              </a:solidFill>
              <a:latin typeface="Arial"/>
              <a:ea typeface="Arial"/>
              <a:cs typeface="Arial"/>
              <a:sym typeface="Arial"/>
            </a:endParaRPr>
          </a:p>
        </p:txBody>
      </p:sp>
    </p:spTree>
    <p:extLst>
      <p:ext uri="{BB962C8B-B14F-4D97-AF65-F5344CB8AC3E}">
        <p14:creationId xmlns:p14="http://schemas.microsoft.com/office/powerpoint/2010/main" val="218090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07"/>
          <p:cNvSpPr txBox="1"/>
          <p:nvPr/>
        </p:nvSpPr>
        <p:spPr>
          <a:xfrm>
            <a:off x="262800" y="278149"/>
            <a:ext cx="7966800" cy="496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4274D"/>
              </a:buClr>
              <a:buSzPts val="2400"/>
              <a:buFont typeface="Noto Sans Symbols"/>
              <a:buNone/>
            </a:pPr>
            <a:r>
              <a:rPr lang="en" sz="1900" b="1" u="sng" dirty="0">
                <a:solidFill>
                  <a:srgbClr val="0D0D0D"/>
                </a:solidFill>
              </a:rPr>
              <a:t>Mark Your Calendar For The Next Webinar on April 9th</a:t>
            </a:r>
            <a:br>
              <a:rPr lang="en" sz="1900" b="1" u="sng" dirty="0">
                <a:solidFill>
                  <a:srgbClr val="0D0D0D"/>
                </a:solidFill>
              </a:rPr>
            </a:br>
            <a:endParaRPr sz="1900" b="1" u="sng" dirty="0">
              <a:solidFill>
                <a:srgbClr val="0D0D0D"/>
              </a:solidFill>
            </a:endParaRPr>
          </a:p>
          <a:p>
            <a:pPr marL="0" marR="0" lvl="0" indent="0" algn="l" rtl="0">
              <a:lnSpc>
                <a:spcPct val="100000"/>
              </a:lnSpc>
              <a:spcBef>
                <a:spcPts val="0"/>
              </a:spcBef>
              <a:spcAft>
                <a:spcPts val="0"/>
              </a:spcAft>
              <a:buClr>
                <a:srgbClr val="24274D"/>
              </a:buClr>
              <a:buSzPts val="2400"/>
              <a:buFont typeface="Noto Sans Symbols"/>
              <a:buNone/>
            </a:pPr>
            <a:r>
              <a:rPr lang="en" sz="1900" b="1" i="0" u="none" strike="noStrike" cap="none" dirty="0">
                <a:solidFill>
                  <a:schemeClr val="accent1"/>
                </a:solidFill>
                <a:latin typeface="Arial"/>
                <a:ea typeface="Arial"/>
                <a:cs typeface="Arial"/>
                <a:sym typeface="Arial"/>
              </a:rPr>
              <a:t>Pseudonymisation-Enabled Legitimate Interest</a:t>
            </a:r>
            <a:r>
              <a:rPr lang="en" sz="1900" b="1" dirty="0">
                <a:solidFill>
                  <a:schemeClr val="accent1"/>
                </a:solidFill>
              </a:rPr>
              <a:t> </a:t>
            </a:r>
            <a:r>
              <a:rPr lang="en" sz="1900" b="1" i="0" u="none" strike="noStrike" cap="none" dirty="0">
                <a:solidFill>
                  <a:schemeClr val="accent1"/>
                </a:solidFill>
                <a:latin typeface="Arial"/>
                <a:ea typeface="Arial"/>
                <a:cs typeface="Arial"/>
                <a:sym typeface="Arial"/>
              </a:rPr>
              <a:t>Micro</a:t>
            </a:r>
            <a:r>
              <a:rPr lang="en" sz="1900" b="1" dirty="0">
                <a:solidFill>
                  <a:schemeClr val="accent1"/>
                </a:solidFill>
              </a:rPr>
              <a:t>S</a:t>
            </a:r>
            <a:r>
              <a:rPr lang="en" sz="1900" b="1" i="0" u="none" strike="noStrike" cap="none" dirty="0">
                <a:solidFill>
                  <a:schemeClr val="accent1"/>
                </a:solidFill>
                <a:latin typeface="Arial"/>
                <a:ea typeface="Arial"/>
                <a:cs typeface="Arial"/>
                <a:sym typeface="Arial"/>
              </a:rPr>
              <a:t>egmentation</a:t>
            </a:r>
            <a:r>
              <a:rPr lang="en" sz="1900" b="1" dirty="0">
                <a:solidFill>
                  <a:schemeClr val="accent1"/>
                </a:solidFill>
              </a:rPr>
              <a:t>-Based </a:t>
            </a:r>
            <a:r>
              <a:rPr lang="en" sz="1900" b="1" i="0" u="none" strike="noStrike" cap="none" dirty="0">
                <a:solidFill>
                  <a:schemeClr val="accent1"/>
                </a:solidFill>
                <a:latin typeface="Arial"/>
                <a:ea typeface="Arial"/>
                <a:cs typeface="Arial"/>
                <a:sym typeface="Arial"/>
              </a:rPr>
              <a:t>Direct Marketing</a:t>
            </a:r>
            <a:endParaRPr sz="1900" dirty="0">
              <a:solidFill>
                <a:schemeClr val="accent1"/>
              </a:solidFill>
            </a:endParaRPr>
          </a:p>
        </p:txBody>
      </p:sp>
      <p:grpSp>
        <p:nvGrpSpPr>
          <p:cNvPr id="1296" name="Google Shape;1296;p107"/>
          <p:cNvGrpSpPr/>
          <p:nvPr/>
        </p:nvGrpSpPr>
        <p:grpSpPr>
          <a:xfrm>
            <a:off x="3655421" y="1723631"/>
            <a:ext cx="1914850" cy="3128638"/>
            <a:chOff x="4915620" y="2914988"/>
            <a:chExt cx="2553133" cy="4043736"/>
          </a:xfrm>
        </p:grpSpPr>
        <p:sp>
          <p:nvSpPr>
            <p:cNvPr id="1297" name="Google Shape;1297;p107"/>
            <p:cNvSpPr/>
            <p:nvPr/>
          </p:nvSpPr>
          <p:spPr>
            <a:xfrm>
              <a:off x="4915620" y="4822724"/>
              <a:ext cx="2553000" cy="2136000"/>
            </a:xfrm>
            <a:prstGeom prst="roundRect">
              <a:avLst>
                <a:gd name="adj" fmla="val 10000"/>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dirty="0">
                <a:solidFill>
                  <a:srgbClr val="000000"/>
                </a:solidFill>
                <a:latin typeface="Arial"/>
                <a:ea typeface="Arial"/>
                <a:cs typeface="Arial"/>
                <a:sym typeface="Arial"/>
              </a:endParaRPr>
            </a:p>
          </p:txBody>
        </p:sp>
        <p:sp>
          <p:nvSpPr>
            <p:cNvPr id="1298" name="Google Shape;1298;p107"/>
            <p:cNvSpPr/>
            <p:nvPr/>
          </p:nvSpPr>
          <p:spPr>
            <a:xfrm>
              <a:off x="5953300" y="4653407"/>
              <a:ext cx="338667" cy="338667"/>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400" b="1" i="0" u="none" strike="noStrike" cap="none" dirty="0">
                  <a:solidFill>
                    <a:srgbClr val="FFFFFF"/>
                  </a:solidFill>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p:txBody>
        </p:sp>
        <p:grpSp>
          <p:nvGrpSpPr>
            <p:cNvPr id="1299" name="Google Shape;1299;p107"/>
            <p:cNvGrpSpPr/>
            <p:nvPr/>
          </p:nvGrpSpPr>
          <p:grpSpPr>
            <a:xfrm>
              <a:off x="5035049" y="3819895"/>
              <a:ext cx="2232861" cy="733958"/>
              <a:chOff x="5056255" y="4074976"/>
              <a:chExt cx="1628778" cy="733958"/>
            </a:xfrm>
          </p:grpSpPr>
          <p:sp>
            <p:nvSpPr>
              <p:cNvPr id="1300" name="Google Shape;1300;p107"/>
              <p:cNvSpPr/>
              <p:nvPr/>
            </p:nvSpPr>
            <p:spPr>
              <a:xfrm>
                <a:off x="5056255" y="4074976"/>
                <a:ext cx="1628775" cy="583145"/>
              </a:xfrm>
              <a:custGeom>
                <a:avLst/>
                <a:gdLst/>
                <a:ahLst/>
                <a:cxnLst/>
                <a:rect l="l" t="t" r="r" b="b"/>
                <a:pathLst>
                  <a:path w="10000" h="10064" extrusionOk="0">
                    <a:moveTo>
                      <a:pt x="8704" y="64"/>
                    </a:moveTo>
                    <a:cubicBezTo>
                      <a:pt x="8785" y="879"/>
                      <a:pt x="9744" y="7738"/>
                      <a:pt x="10000" y="10064"/>
                    </a:cubicBezTo>
                    <a:lnTo>
                      <a:pt x="0" y="10064"/>
                    </a:lnTo>
                    <a:lnTo>
                      <a:pt x="1491" y="64"/>
                    </a:lnTo>
                    <a:cubicBezTo>
                      <a:pt x="3852" y="8"/>
                      <a:pt x="8608" y="-48"/>
                      <a:pt x="8704" y="6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sp>
            <p:nvSpPr>
              <p:cNvPr id="1301" name="Google Shape;1301;p107"/>
              <p:cNvSpPr/>
              <p:nvPr/>
            </p:nvSpPr>
            <p:spPr>
              <a:xfrm>
                <a:off x="5056258" y="4658122"/>
                <a:ext cx="1628775" cy="150812"/>
              </a:xfrm>
              <a:prstGeom prst="rect">
                <a:avLst/>
              </a:prstGeom>
              <a:solidFill>
                <a:srgbClr val="008D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grpSp>
        <p:cxnSp>
          <p:nvCxnSpPr>
            <p:cNvPr id="1302" name="Google Shape;1302;p107"/>
            <p:cNvCxnSpPr/>
            <p:nvPr/>
          </p:nvCxnSpPr>
          <p:spPr>
            <a:xfrm>
              <a:off x="6180942" y="3549258"/>
              <a:ext cx="0" cy="544943"/>
            </a:xfrm>
            <a:prstGeom prst="straightConnector1">
              <a:avLst/>
            </a:prstGeom>
            <a:noFill/>
            <a:ln w="9525" cap="flat" cmpd="sng">
              <a:solidFill>
                <a:schemeClr val="dk1"/>
              </a:solidFill>
              <a:prstDash val="solid"/>
              <a:round/>
              <a:headEnd type="none" w="sm" len="sm"/>
              <a:tailEnd type="oval" w="med" len="med"/>
            </a:ln>
          </p:spPr>
        </p:cxnSp>
        <p:sp>
          <p:nvSpPr>
            <p:cNvPr id="1303" name="Google Shape;1303;p107"/>
            <p:cNvSpPr/>
            <p:nvPr/>
          </p:nvSpPr>
          <p:spPr>
            <a:xfrm>
              <a:off x="5843383" y="2914988"/>
              <a:ext cx="664284" cy="664284"/>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pic>
          <p:nvPicPr>
            <p:cNvPr id="1304" name="Google Shape;1304;p107"/>
            <p:cNvPicPr preferRelativeResize="0"/>
            <p:nvPr/>
          </p:nvPicPr>
          <p:blipFill rotWithShape="1">
            <a:blip r:embed="rId3">
              <a:alphaModFix/>
            </a:blip>
            <a:srcRect/>
            <a:stretch/>
          </p:blipFill>
          <p:spPr>
            <a:xfrm>
              <a:off x="6002212" y="3060693"/>
              <a:ext cx="365760" cy="380078"/>
            </a:xfrm>
            <a:prstGeom prst="rect">
              <a:avLst/>
            </a:prstGeom>
            <a:noFill/>
            <a:ln>
              <a:noFill/>
            </a:ln>
          </p:spPr>
        </p:pic>
        <p:sp>
          <p:nvSpPr>
            <p:cNvPr id="1305" name="Google Shape;1305;p107"/>
            <p:cNvSpPr/>
            <p:nvPr/>
          </p:nvSpPr>
          <p:spPr>
            <a:xfrm>
              <a:off x="4915753" y="5044890"/>
              <a:ext cx="2553000" cy="15696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200"/>
                <a:buFont typeface="Arial"/>
                <a:buNone/>
              </a:pPr>
              <a:r>
                <a:rPr lang="en" sz="1200" b="1" u="sng" dirty="0">
                  <a:solidFill>
                    <a:schemeClr val="dk1"/>
                  </a:solidFill>
                </a:rPr>
                <a:t>DATA SCIENCE/</a:t>
              </a:r>
              <a:br>
                <a:rPr lang="en" sz="1200" b="1" u="sng" dirty="0">
                  <a:solidFill>
                    <a:schemeClr val="dk1"/>
                  </a:solidFill>
                </a:rPr>
              </a:br>
              <a:r>
                <a:rPr lang="en" sz="1200" b="1" u="sng" dirty="0">
                  <a:solidFill>
                    <a:schemeClr val="dk1"/>
                  </a:solidFill>
                </a:rPr>
                <a:t>ANALYSIS</a:t>
              </a:r>
              <a:r>
                <a:rPr lang="en" sz="1200" b="1" dirty="0">
                  <a:solidFill>
                    <a:schemeClr val="dk1"/>
                  </a:solidFill>
                </a:rPr>
                <a:t>:</a:t>
              </a:r>
              <a:endParaRPr sz="1100" dirty="0">
                <a:solidFill>
                  <a:schemeClr val="dk1"/>
                </a:solidFill>
              </a:endParaRPr>
            </a:p>
            <a:p>
              <a:pPr marL="0" lvl="0" indent="0" algn="ctr" rtl="0">
                <a:spcBef>
                  <a:spcPts val="0"/>
                </a:spcBef>
                <a:spcAft>
                  <a:spcPts val="0"/>
                </a:spcAft>
                <a:buClr>
                  <a:schemeClr val="dk1"/>
                </a:buClr>
                <a:buSzPts val="600"/>
                <a:buFont typeface="Calibri"/>
                <a:buNone/>
              </a:pPr>
              <a:endParaRPr sz="600" b="1" dirty="0">
                <a:solidFill>
                  <a:schemeClr val="dk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LEGITIMATE INTERESTS-BASED</a:t>
              </a:r>
              <a:endParaRPr sz="1100" dirty="0">
                <a:solidFill>
                  <a:schemeClr val="accent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PROCESSING</a:t>
              </a:r>
              <a:endParaRPr sz="1200" b="1" dirty="0">
                <a:solidFill>
                  <a:schemeClr val="accent1"/>
                </a:solidFill>
              </a:endParaRPr>
            </a:p>
          </p:txBody>
        </p:sp>
      </p:grpSp>
      <p:grpSp>
        <p:nvGrpSpPr>
          <p:cNvPr id="1306" name="Google Shape;1306;p107"/>
          <p:cNvGrpSpPr/>
          <p:nvPr/>
        </p:nvGrpSpPr>
        <p:grpSpPr>
          <a:xfrm>
            <a:off x="6254456" y="1723582"/>
            <a:ext cx="2145410" cy="3121137"/>
            <a:chOff x="7583779" y="2446243"/>
            <a:chExt cx="2574595" cy="4003510"/>
          </a:xfrm>
        </p:grpSpPr>
        <p:grpSp>
          <p:nvGrpSpPr>
            <p:cNvPr id="1307" name="Google Shape;1307;p107"/>
            <p:cNvGrpSpPr/>
            <p:nvPr/>
          </p:nvGrpSpPr>
          <p:grpSpPr>
            <a:xfrm>
              <a:off x="7583779" y="3366416"/>
              <a:ext cx="2349049" cy="638175"/>
              <a:chOff x="6197601" y="1687513"/>
              <a:chExt cx="1900238" cy="638175"/>
            </a:xfrm>
          </p:grpSpPr>
          <p:sp>
            <p:nvSpPr>
              <p:cNvPr id="1308" name="Google Shape;1308;p107"/>
              <p:cNvSpPr/>
              <p:nvPr/>
            </p:nvSpPr>
            <p:spPr>
              <a:xfrm>
                <a:off x="6197601" y="1687513"/>
                <a:ext cx="268849" cy="638175"/>
              </a:xfrm>
              <a:custGeom>
                <a:avLst/>
                <a:gdLst/>
                <a:ahLst/>
                <a:cxnLst/>
                <a:rect l="l" t="t" r="r" b="b"/>
                <a:pathLst>
                  <a:path w="10202" h="10000" extrusionOk="0">
                    <a:moveTo>
                      <a:pt x="10202" y="7919"/>
                    </a:moveTo>
                    <a:cubicBezTo>
                      <a:pt x="10152" y="8557"/>
                      <a:pt x="10050" y="9362"/>
                      <a:pt x="10000" y="10000"/>
                    </a:cubicBezTo>
                    <a:lnTo>
                      <a:pt x="0" y="1915"/>
                    </a:lnTo>
                    <a:lnTo>
                      <a:pt x="0" y="0"/>
                    </a:lnTo>
                    <a:lnTo>
                      <a:pt x="10202" y="7919"/>
                    </a:lnTo>
                    <a:close/>
                  </a:path>
                </a:pathLst>
              </a:custGeom>
              <a:solidFill>
                <a:srgbClr val="005E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sp>
            <p:nvSpPr>
              <p:cNvPr id="1309" name="Google Shape;1309;p107"/>
              <p:cNvSpPr/>
              <p:nvPr/>
            </p:nvSpPr>
            <p:spPr>
              <a:xfrm>
                <a:off x="6197601" y="1687513"/>
                <a:ext cx="1900238" cy="508000"/>
              </a:xfrm>
              <a:custGeom>
                <a:avLst/>
                <a:gdLst/>
                <a:ahLst/>
                <a:cxnLst/>
                <a:rect l="l" t="t" r="r" b="b"/>
                <a:pathLst>
                  <a:path w="1197" h="320" extrusionOk="0">
                    <a:moveTo>
                      <a:pt x="0" y="0"/>
                    </a:moveTo>
                    <a:lnTo>
                      <a:pt x="166" y="320"/>
                    </a:lnTo>
                    <a:lnTo>
                      <a:pt x="1197" y="320"/>
                    </a:lnTo>
                    <a:lnTo>
                      <a:pt x="87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sp>
            <p:nvSpPr>
              <p:cNvPr id="1310" name="Google Shape;1310;p107"/>
              <p:cNvSpPr/>
              <p:nvPr/>
            </p:nvSpPr>
            <p:spPr>
              <a:xfrm>
                <a:off x="6461126" y="2195513"/>
                <a:ext cx="1636713" cy="130175"/>
              </a:xfrm>
              <a:prstGeom prst="rect">
                <a:avLst/>
              </a:prstGeom>
              <a:solidFill>
                <a:srgbClr val="008D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grpSp>
        <p:sp>
          <p:nvSpPr>
            <p:cNvPr id="1311" name="Google Shape;1311;p107"/>
            <p:cNvSpPr/>
            <p:nvPr/>
          </p:nvSpPr>
          <p:spPr>
            <a:xfrm>
              <a:off x="7748869" y="4345253"/>
              <a:ext cx="2349000" cy="2104500"/>
            </a:xfrm>
            <a:prstGeom prst="roundRect">
              <a:avLst>
                <a:gd name="adj" fmla="val 10000"/>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dirty="0">
                <a:solidFill>
                  <a:srgbClr val="000000"/>
                </a:solidFill>
                <a:latin typeface="Arial"/>
                <a:ea typeface="Arial"/>
                <a:cs typeface="Arial"/>
                <a:sym typeface="Arial"/>
              </a:endParaRPr>
            </a:p>
          </p:txBody>
        </p:sp>
        <p:sp>
          <p:nvSpPr>
            <p:cNvPr id="1312" name="Google Shape;1312;p107"/>
            <p:cNvSpPr/>
            <p:nvPr/>
          </p:nvSpPr>
          <p:spPr>
            <a:xfrm>
              <a:off x="8740087" y="4165421"/>
              <a:ext cx="338667" cy="338667"/>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400" b="1" i="0" u="none" strike="noStrike" cap="none" dirty="0">
                  <a:solidFill>
                    <a:srgbClr val="FFFFFF"/>
                  </a:solidFill>
                  <a:latin typeface="Arial"/>
                  <a:ea typeface="Arial"/>
                  <a:cs typeface="Arial"/>
                  <a:sym typeface="Arial"/>
                </a:rPr>
                <a:t>3</a:t>
              </a:r>
              <a:endParaRPr sz="1400" b="0" i="0" u="none" strike="noStrike" cap="none" dirty="0">
                <a:solidFill>
                  <a:srgbClr val="000000"/>
                </a:solidFill>
                <a:latin typeface="Arial"/>
                <a:ea typeface="Arial"/>
                <a:cs typeface="Arial"/>
                <a:sym typeface="Arial"/>
              </a:endParaRPr>
            </a:p>
          </p:txBody>
        </p:sp>
        <p:cxnSp>
          <p:nvCxnSpPr>
            <p:cNvPr id="1313" name="Google Shape;1313;p107"/>
            <p:cNvCxnSpPr/>
            <p:nvPr/>
          </p:nvCxnSpPr>
          <p:spPr>
            <a:xfrm>
              <a:off x="8693191" y="3087440"/>
              <a:ext cx="0" cy="544943"/>
            </a:xfrm>
            <a:prstGeom prst="straightConnector1">
              <a:avLst/>
            </a:prstGeom>
            <a:noFill/>
            <a:ln w="9525" cap="flat" cmpd="sng">
              <a:solidFill>
                <a:schemeClr val="dk1"/>
              </a:solidFill>
              <a:prstDash val="solid"/>
              <a:round/>
              <a:headEnd type="none" w="sm" len="sm"/>
              <a:tailEnd type="oval" w="med" len="med"/>
            </a:ln>
          </p:spPr>
        </p:cxnSp>
        <p:sp>
          <p:nvSpPr>
            <p:cNvPr id="1314" name="Google Shape;1314;p107"/>
            <p:cNvSpPr/>
            <p:nvPr/>
          </p:nvSpPr>
          <p:spPr>
            <a:xfrm>
              <a:off x="8360247" y="2446243"/>
              <a:ext cx="664282" cy="664284"/>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pic>
          <p:nvPicPr>
            <p:cNvPr id="1315" name="Google Shape;1315;p107"/>
            <p:cNvPicPr preferRelativeResize="0"/>
            <p:nvPr/>
          </p:nvPicPr>
          <p:blipFill rotWithShape="1">
            <a:blip r:embed="rId4">
              <a:alphaModFix/>
            </a:blip>
            <a:srcRect/>
            <a:stretch/>
          </p:blipFill>
          <p:spPr>
            <a:xfrm>
              <a:off x="8509508" y="2594871"/>
              <a:ext cx="365760" cy="365760"/>
            </a:xfrm>
            <a:prstGeom prst="rect">
              <a:avLst/>
            </a:prstGeom>
            <a:noFill/>
            <a:ln>
              <a:noFill/>
            </a:ln>
          </p:spPr>
        </p:pic>
        <p:sp>
          <p:nvSpPr>
            <p:cNvPr id="1316" name="Google Shape;1316;p107"/>
            <p:cNvSpPr/>
            <p:nvPr/>
          </p:nvSpPr>
          <p:spPr>
            <a:xfrm>
              <a:off x="7660574" y="4535994"/>
              <a:ext cx="2497800" cy="1815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200"/>
                <a:buFont typeface="Arial"/>
                <a:buNone/>
              </a:pPr>
              <a:r>
                <a:rPr lang="en" sz="1200" b="1" u="sng" dirty="0">
                  <a:solidFill>
                    <a:schemeClr val="dk1"/>
                  </a:solidFill>
                </a:rPr>
                <a:t>CUSTOMER ENGAGEMENT/</a:t>
              </a:r>
              <a:br>
                <a:rPr lang="en" sz="1200" b="1" u="sng" dirty="0">
                  <a:solidFill>
                    <a:schemeClr val="dk1"/>
                  </a:solidFill>
                </a:rPr>
              </a:br>
              <a:r>
                <a:rPr lang="en" sz="1200" b="1" u="sng" dirty="0">
                  <a:solidFill>
                    <a:schemeClr val="dk1"/>
                  </a:solidFill>
                </a:rPr>
                <a:t>INTERACTION</a:t>
              </a:r>
              <a:r>
                <a:rPr lang="en" sz="1200" dirty="0">
                  <a:solidFill>
                    <a:schemeClr val="dk1"/>
                  </a:solidFill>
                </a:rPr>
                <a:t>:</a:t>
              </a:r>
              <a:endParaRPr sz="1100" dirty="0">
                <a:solidFill>
                  <a:schemeClr val="dk1"/>
                </a:solidFill>
              </a:endParaRPr>
            </a:p>
            <a:p>
              <a:pPr marL="0" lvl="0" indent="0" algn="ctr" rtl="0">
                <a:spcBef>
                  <a:spcPts val="0"/>
                </a:spcBef>
                <a:spcAft>
                  <a:spcPts val="0"/>
                </a:spcAft>
                <a:buClr>
                  <a:schemeClr val="dk1"/>
                </a:buClr>
                <a:buSzPts val="600"/>
                <a:buFont typeface="Calibri"/>
                <a:buNone/>
              </a:pPr>
              <a:endParaRPr sz="600" dirty="0">
                <a:solidFill>
                  <a:schemeClr val="dk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LEGITIMATE</a:t>
              </a:r>
              <a:br>
                <a:rPr lang="en" sz="1200" b="1" dirty="0">
                  <a:solidFill>
                    <a:schemeClr val="accent1"/>
                  </a:solidFill>
                </a:rPr>
              </a:br>
              <a:r>
                <a:rPr lang="en" sz="1200" b="1" dirty="0">
                  <a:solidFill>
                    <a:schemeClr val="accent1"/>
                  </a:solidFill>
                </a:rPr>
                <a:t>INTERESTS &amp;</a:t>
              </a:r>
              <a:endParaRPr sz="1100" dirty="0">
                <a:solidFill>
                  <a:schemeClr val="accent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CONSENT-BASED PROCESSING</a:t>
              </a:r>
              <a:endParaRPr sz="1100" dirty="0">
                <a:solidFill>
                  <a:schemeClr val="accent1"/>
                </a:solidFill>
              </a:endParaRPr>
            </a:p>
            <a:p>
              <a:pPr marL="0" marR="0" lvl="0" indent="0" algn="ctr" rtl="0">
                <a:lnSpc>
                  <a:spcPct val="100000"/>
                </a:lnSpc>
                <a:spcBef>
                  <a:spcPts val="0"/>
                </a:spcBef>
                <a:spcAft>
                  <a:spcPts val="0"/>
                </a:spcAft>
                <a:buClr>
                  <a:srgbClr val="00B050"/>
                </a:buClr>
                <a:buSzPts val="1200"/>
                <a:buFont typeface="Arial"/>
                <a:buNone/>
              </a:pPr>
              <a:endParaRPr sz="1200" b="1" dirty="0"/>
            </a:p>
          </p:txBody>
        </p:sp>
      </p:grpSp>
      <p:sp>
        <p:nvSpPr>
          <p:cNvPr id="1317" name="Google Shape;1317;p107"/>
          <p:cNvSpPr/>
          <p:nvPr/>
        </p:nvSpPr>
        <p:spPr>
          <a:xfrm>
            <a:off x="734175" y="3207175"/>
            <a:ext cx="2237700" cy="1637700"/>
          </a:xfrm>
          <a:prstGeom prst="roundRect">
            <a:avLst>
              <a:gd name="adj" fmla="val 10000"/>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dirty="0">
              <a:solidFill>
                <a:srgbClr val="000000"/>
              </a:solidFill>
              <a:latin typeface="Arial"/>
              <a:ea typeface="Arial"/>
              <a:cs typeface="Arial"/>
              <a:sym typeface="Arial"/>
            </a:endParaRPr>
          </a:p>
        </p:txBody>
      </p:sp>
      <p:grpSp>
        <p:nvGrpSpPr>
          <p:cNvPr id="1318" name="Google Shape;1318;p107"/>
          <p:cNvGrpSpPr/>
          <p:nvPr/>
        </p:nvGrpSpPr>
        <p:grpSpPr>
          <a:xfrm>
            <a:off x="989312" y="1663636"/>
            <a:ext cx="1674645" cy="1308275"/>
            <a:chOff x="2257667" y="2196372"/>
            <a:chExt cx="2232860" cy="1744367"/>
          </a:xfrm>
        </p:grpSpPr>
        <p:grpSp>
          <p:nvGrpSpPr>
            <p:cNvPr id="1319" name="Google Shape;1319;p107"/>
            <p:cNvGrpSpPr/>
            <p:nvPr/>
          </p:nvGrpSpPr>
          <p:grpSpPr>
            <a:xfrm>
              <a:off x="2257667" y="3124764"/>
              <a:ext cx="2232860" cy="815975"/>
              <a:chOff x="3120674" y="4680347"/>
              <a:chExt cx="1922463" cy="815975"/>
            </a:xfrm>
          </p:grpSpPr>
          <p:sp>
            <p:nvSpPr>
              <p:cNvPr id="1320" name="Google Shape;1320;p107"/>
              <p:cNvSpPr/>
              <p:nvPr/>
            </p:nvSpPr>
            <p:spPr>
              <a:xfrm>
                <a:off x="3120674" y="4680347"/>
                <a:ext cx="1922463" cy="650875"/>
              </a:xfrm>
              <a:custGeom>
                <a:avLst/>
                <a:gdLst/>
                <a:ahLst/>
                <a:cxnLst/>
                <a:rect l="l" t="t" r="r" b="b"/>
                <a:pathLst>
                  <a:path w="1211" h="410" extrusionOk="0">
                    <a:moveTo>
                      <a:pt x="1211" y="0"/>
                    </a:moveTo>
                    <a:lnTo>
                      <a:pt x="1035" y="410"/>
                    </a:lnTo>
                    <a:lnTo>
                      <a:pt x="0" y="410"/>
                    </a:lnTo>
                    <a:lnTo>
                      <a:pt x="329" y="0"/>
                    </a:lnTo>
                    <a:lnTo>
                      <a:pt x="12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sp>
            <p:nvSpPr>
              <p:cNvPr id="1321" name="Google Shape;1321;p107"/>
              <p:cNvSpPr/>
              <p:nvPr/>
            </p:nvSpPr>
            <p:spPr>
              <a:xfrm>
                <a:off x="3120674" y="5331222"/>
                <a:ext cx="1643063" cy="165100"/>
              </a:xfrm>
              <a:prstGeom prst="rect">
                <a:avLst/>
              </a:prstGeom>
              <a:solidFill>
                <a:srgbClr val="008D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sp>
            <p:nvSpPr>
              <p:cNvPr id="1322" name="Google Shape;1322;p107"/>
              <p:cNvSpPr/>
              <p:nvPr/>
            </p:nvSpPr>
            <p:spPr>
              <a:xfrm>
                <a:off x="4754009" y="4680347"/>
                <a:ext cx="279400" cy="815975"/>
              </a:xfrm>
              <a:custGeom>
                <a:avLst/>
                <a:gdLst/>
                <a:ahLst/>
                <a:cxnLst/>
                <a:rect l="l" t="t" r="r" b="b"/>
                <a:pathLst>
                  <a:path w="176" h="514" extrusionOk="0">
                    <a:moveTo>
                      <a:pt x="0" y="410"/>
                    </a:moveTo>
                    <a:lnTo>
                      <a:pt x="0" y="514"/>
                    </a:lnTo>
                    <a:lnTo>
                      <a:pt x="176" y="99"/>
                    </a:lnTo>
                    <a:lnTo>
                      <a:pt x="176" y="0"/>
                    </a:lnTo>
                    <a:lnTo>
                      <a:pt x="0" y="410"/>
                    </a:lnTo>
                    <a:close/>
                  </a:path>
                </a:pathLst>
              </a:custGeom>
              <a:solidFill>
                <a:srgbClr val="005E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grpSp>
        <p:cxnSp>
          <p:nvCxnSpPr>
            <p:cNvPr id="1323" name="Google Shape;1323;p107"/>
            <p:cNvCxnSpPr/>
            <p:nvPr/>
          </p:nvCxnSpPr>
          <p:spPr>
            <a:xfrm>
              <a:off x="3413009" y="2860667"/>
              <a:ext cx="0" cy="544943"/>
            </a:xfrm>
            <a:prstGeom prst="straightConnector1">
              <a:avLst/>
            </a:prstGeom>
            <a:noFill/>
            <a:ln w="9525" cap="flat" cmpd="sng">
              <a:solidFill>
                <a:schemeClr val="dk1"/>
              </a:solidFill>
              <a:prstDash val="solid"/>
              <a:round/>
              <a:headEnd type="none" w="sm" len="sm"/>
              <a:tailEnd type="oval" w="med" len="med"/>
            </a:ln>
          </p:spPr>
        </p:cxnSp>
        <p:sp>
          <p:nvSpPr>
            <p:cNvPr id="1324" name="Google Shape;1324;p107"/>
            <p:cNvSpPr/>
            <p:nvPr/>
          </p:nvSpPr>
          <p:spPr>
            <a:xfrm>
              <a:off x="3080869" y="2196372"/>
              <a:ext cx="664284" cy="664284"/>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7565A"/>
                </a:solidFill>
                <a:latin typeface="Open Sans Light"/>
                <a:ea typeface="Open Sans Light"/>
                <a:cs typeface="Open Sans Light"/>
                <a:sym typeface="Open Sans Light"/>
              </a:endParaRPr>
            </a:p>
          </p:txBody>
        </p:sp>
        <p:pic>
          <p:nvPicPr>
            <p:cNvPr id="1325" name="Google Shape;1325;p107"/>
            <p:cNvPicPr preferRelativeResize="0"/>
            <p:nvPr/>
          </p:nvPicPr>
          <p:blipFill rotWithShape="1">
            <a:blip r:embed="rId5">
              <a:alphaModFix/>
            </a:blip>
            <a:srcRect/>
            <a:stretch/>
          </p:blipFill>
          <p:spPr>
            <a:xfrm>
              <a:off x="3228150" y="2336368"/>
              <a:ext cx="369717" cy="369717"/>
            </a:xfrm>
            <a:prstGeom prst="rect">
              <a:avLst/>
            </a:prstGeom>
            <a:noFill/>
            <a:ln>
              <a:noFill/>
            </a:ln>
          </p:spPr>
        </p:pic>
      </p:grpSp>
      <p:sp>
        <p:nvSpPr>
          <p:cNvPr id="1326" name="Google Shape;1326;p107"/>
          <p:cNvSpPr/>
          <p:nvPr/>
        </p:nvSpPr>
        <p:spPr>
          <a:xfrm>
            <a:off x="700799" y="3345525"/>
            <a:ext cx="2271000" cy="1362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200"/>
              <a:buFont typeface="Arial"/>
              <a:buNone/>
            </a:pPr>
            <a:r>
              <a:rPr lang="en" sz="1200" b="1" u="sng" dirty="0">
                <a:solidFill>
                  <a:schemeClr val="dk1"/>
                </a:solidFill>
              </a:rPr>
              <a:t>DATA </a:t>
            </a:r>
            <a:br>
              <a:rPr lang="en" sz="1200" b="1" u="sng" dirty="0">
                <a:solidFill>
                  <a:schemeClr val="dk1"/>
                </a:solidFill>
              </a:rPr>
            </a:br>
            <a:r>
              <a:rPr lang="en" sz="1200" b="1" u="sng" dirty="0">
                <a:solidFill>
                  <a:schemeClr val="dk1"/>
                </a:solidFill>
              </a:rPr>
              <a:t>COLLECTION</a:t>
            </a:r>
            <a:r>
              <a:rPr lang="en" sz="1200" b="1" dirty="0">
                <a:solidFill>
                  <a:schemeClr val="dk1"/>
                </a:solidFill>
              </a:rPr>
              <a:t>: </a:t>
            </a:r>
            <a:endParaRPr sz="1100" dirty="0">
              <a:solidFill>
                <a:schemeClr val="dk1"/>
              </a:solidFill>
            </a:endParaRPr>
          </a:p>
          <a:p>
            <a:pPr marL="0" lvl="0" indent="0" algn="ctr" rtl="0">
              <a:spcBef>
                <a:spcPts val="0"/>
              </a:spcBef>
              <a:spcAft>
                <a:spcPts val="0"/>
              </a:spcAft>
              <a:buClr>
                <a:schemeClr val="dk1"/>
              </a:buClr>
              <a:buSzPts val="600"/>
              <a:buFont typeface="Calibri"/>
              <a:buNone/>
            </a:pPr>
            <a:endParaRPr sz="600" b="1" dirty="0">
              <a:solidFill>
                <a:schemeClr val="dk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CONSENT-BASED</a:t>
            </a:r>
            <a:endParaRPr sz="1100" dirty="0">
              <a:solidFill>
                <a:schemeClr val="accent1"/>
              </a:solidFill>
            </a:endParaRPr>
          </a:p>
          <a:p>
            <a:pPr marL="0" lvl="0" indent="0" algn="ctr" rtl="0">
              <a:spcBef>
                <a:spcPts val="0"/>
              </a:spcBef>
              <a:spcAft>
                <a:spcPts val="0"/>
              </a:spcAft>
              <a:buClr>
                <a:schemeClr val="dk1"/>
              </a:buClr>
              <a:buSzPts val="1200"/>
              <a:buFont typeface="Arial"/>
              <a:buNone/>
            </a:pPr>
            <a:r>
              <a:rPr lang="en" sz="1200" b="1" dirty="0">
                <a:solidFill>
                  <a:schemeClr val="accent1"/>
                </a:solidFill>
              </a:rPr>
              <a:t>DATA SUBMISSION </a:t>
            </a:r>
            <a:r>
              <a:rPr lang="en" sz="1200" b="1" u="sng" dirty="0">
                <a:solidFill>
                  <a:schemeClr val="accent1"/>
                </a:solidFill>
              </a:rPr>
              <a:t>WITH</a:t>
            </a:r>
            <a:endParaRPr sz="1100" dirty="0">
              <a:solidFill>
                <a:schemeClr val="accent1"/>
              </a:solidFill>
            </a:endParaRPr>
          </a:p>
          <a:p>
            <a:pPr marL="0" lvl="0" indent="0" algn="ctr" rtl="0">
              <a:spcBef>
                <a:spcPts val="0"/>
              </a:spcBef>
              <a:spcAft>
                <a:spcPts val="0"/>
              </a:spcAft>
              <a:buClr>
                <a:schemeClr val="dk1"/>
              </a:buClr>
              <a:buSzPts val="1200"/>
              <a:buFont typeface="Arial"/>
              <a:buNone/>
            </a:pPr>
            <a:r>
              <a:rPr lang="en" sz="1200" b="1" u="sng" dirty="0">
                <a:solidFill>
                  <a:schemeClr val="accent1"/>
                </a:solidFill>
              </a:rPr>
              <a:t>NOTICE OF LEGITIMATE INTEREST</a:t>
            </a:r>
            <a:endParaRPr sz="1100" dirty="0">
              <a:solidFill>
                <a:schemeClr val="accent1"/>
              </a:solidFill>
            </a:endParaRPr>
          </a:p>
          <a:p>
            <a:pPr marL="0" lvl="0" indent="0" algn="ctr" rtl="0">
              <a:spcBef>
                <a:spcPts val="0"/>
              </a:spcBef>
              <a:spcAft>
                <a:spcPts val="0"/>
              </a:spcAft>
              <a:buClr>
                <a:schemeClr val="dk1"/>
              </a:buClr>
              <a:buSzPts val="1200"/>
              <a:buFont typeface="Arial"/>
              <a:buNone/>
            </a:pPr>
            <a:r>
              <a:rPr lang="en" sz="1200" b="1" u="sng" dirty="0">
                <a:solidFill>
                  <a:schemeClr val="accent1"/>
                </a:solidFill>
              </a:rPr>
              <a:t> PROCESSING TO FOLLOW</a:t>
            </a:r>
            <a:endParaRPr sz="1200" b="1" dirty="0">
              <a:solidFill>
                <a:schemeClr val="accent1"/>
              </a:solidFill>
            </a:endParaRPr>
          </a:p>
        </p:txBody>
      </p:sp>
      <p:sp>
        <p:nvSpPr>
          <p:cNvPr id="1327" name="Google Shape;1327;p107"/>
          <p:cNvSpPr/>
          <p:nvPr/>
        </p:nvSpPr>
        <p:spPr>
          <a:xfrm>
            <a:off x="1706077" y="3070616"/>
            <a:ext cx="254100" cy="2541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400" b="1" i="0" u="none" strike="noStrike" cap="none" dirty="0">
                <a:solidFill>
                  <a:srgbClr val="FFFFFF"/>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sp>
        <p:nvSpPr>
          <p:cNvPr id="1328" name="Google Shape;1328;p107"/>
          <p:cNvSpPr txBox="1"/>
          <p:nvPr/>
        </p:nvSpPr>
        <p:spPr>
          <a:xfrm>
            <a:off x="3751900" y="4440349"/>
            <a:ext cx="1696500" cy="496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dirty="0">
                <a:solidFill>
                  <a:srgbClr val="595959"/>
                </a:solidFill>
                <a:latin typeface="Arial"/>
                <a:ea typeface="Arial"/>
                <a:cs typeface="Arial"/>
                <a:sym typeface="Arial"/>
              </a:rPr>
              <a:t>(Profiling that does not have a “legal effect”)</a:t>
            </a:r>
            <a:endParaRPr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utoShape 64">
            <a:extLst>
              <a:ext uri="{FF2B5EF4-FFF2-40B4-BE49-F238E27FC236}">
                <a16:creationId xmlns:a16="http://schemas.microsoft.com/office/drawing/2014/main" id="{1417312B-532B-4DC9-8408-AA6945970D5A}"/>
              </a:ext>
            </a:extLst>
          </p:cNvPr>
          <p:cNvSpPr>
            <a:spLocks noChangeAspect="1" noChangeArrowheads="1" noTextEdit="1"/>
          </p:cNvSpPr>
          <p:nvPr/>
        </p:nvSpPr>
        <p:spPr bwMode="auto">
          <a:xfrm>
            <a:off x="0" y="1109663"/>
            <a:ext cx="914400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E82F61AF-72A5-404F-A97D-9A9FA29C4201}"/>
              </a:ext>
            </a:extLst>
          </p:cNvPr>
          <p:cNvSpPr>
            <a:spLocks noChangeArrowheads="1"/>
          </p:cNvSpPr>
          <p:nvPr/>
        </p:nvSpPr>
        <p:spPr bwMode="auto">
          <a:xfrm>
            <a:off x="0" y="1109663"/>
            <a:ext cx="9144000" cy="4033837"/>
          </a:xfrm>
          <a:prstGeom prst="rect">
            <a:avLst/>
          </a:prstGeom>
          <a:solidFill>
            <a:srgbClr val="EBF7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67">
            <a:extLst>
              <a:ext uri="{FF2B5EF4-FFF2-40B4-BE49-F238E27FC236}">
                <a16:creationId xmlns:a16="http://schemas.microsoft.com/office/drawing/2014/main" id="{9CE1CA71-767F-4D2D-A89B-41D113E7065B}"/>
              </a:ext>
            </a:extLst>
          </p:cNvPr>
          <p:cNvSpPr>
            <a:spLocks noChangeArrowheads="1"/>
          </p:cNvSpPr>
          <p:nvPr/>
        </p:nvSpPr>
        <p:spPr bwMode="auto">
          <a:xfrm>
            <a:off x="209550" y="1204913"/>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Rectangle 68">
            <a:extLst>
              <a:ext uri="{FF2B5EF4-FFF2-40B4-BE49-F238E27FC236}">
                <a16:creationId xmlns:a16="http://schemas.microsoft.com/office/drawing/2014/main" id="{54422807-B29D-4A42-ABDC-1A3549E87CC3}"/>
              </a:ext>
            </a:extLst>
          </p:cNvPr>
          <p:cNvSpPr>
            <a:spLocks noChangeArrowheads="1"/>
          </p:cNvSpPr>
          <p:nvPr/>
        </p:nvSpPr>
        <p:spPr bwMode="auto">
          <a:xfrm>
            <a:off x="209550" y="2149475"/>
            <a:ext cx="4400550"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69">
            <a:extLst>
              <a:ext uri="{FF2B5EF4-FFF2-40B4-BE49-F238E27FC236}">
                <a16:creationId xmlns:a16="http://schemas.microsoft.com/office/drawing/2014/main" id="{1DC2C957-6B24-4555-AB52-D33F17E9C41A}"/>
              </a:ext>
            </a:extLst>
          </p:cNvPr>
          <p:cNvSpPr>
            <a:spLocks noChangeArrowheads="1"/>
          </p:cNvSpPr>
          <p:nvPr/>
        </p:nvSpPr>
        <p:spPr bwMode="auto">
          <a:xfrm>
            <a:off x="209550" y="3082925"/>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Rectangle 70">
            <a:extLst>
              <a:ext uri="{FF2B5EF4-FFF2-40B4-BE49-F238E27FC236}">
                <a16:creationId xmlns:a16="http://schemas.microsoft.com/office/drawing/2014/main" id="{C08747BC-56A7-462A-B1DE-A591A417D759}"/>
              </a:ext>
            </a:extLst>
          </p:cNvPr>
          <p:cNvSpPr>
            <a:spLocks noChangeArrowheads="1"/>
          </p:cNvSpPr>
          <p:nvPr/>
        </p:nvSpPr>
        <p:spPr bwMode="auto">
          <a:xfrm>
            <a:off x="209550" y="4027488"/>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71">
            <a:extLst>
              <a:ext uri="{FF2B5EF4-FFF2-40B4-BE49-F238E27FC236}">
                <a16:creationId xmlns:a16="http://schemas.microsoft.com/office/drawing/2014/main" id="{E7F5A11C-1C25-44E7-96D0-C47875E4E98D}"/>
              </a:ext>
            </a:extLst>
          </p:cNvPr>
          <p:cNvSpPr>
            <a:spLocks noChangeArrowheads="1"/>
          </p:cNvSpPr>
          <p:nvPr/>
        </p:nvSpPr>
        <p:spPr bwMode="auto">
          <a:xfrm>
            <a:off x="180975" y="1204913"/>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Rectangle 72">
            <a:extLst>
              <a:ext uri="{FF2B5EF4-FFF2-40B4-BE49-F238E27FC236}">
                <a16:creationId xmlns:a16="http://schemas.microsoft.com/office/drawing/2014/main" id="{FC3AE11B-E44D-4D33-958E-5964AF484F2F}"/>
              </a:ext>
            </a:extLst>
          </p:cNvPr>
          <p:cNvSpPr>
            <a:spLocks noChangeArrowheads="1"/>
          </p:cNvSpPr>
          <p:nvPr/>
        </p:nvSpPr>
        <p:spPr bwMode="auto">
          <a:xfrm>
            <a:off x="180975" y="2149475"/>
            <a:ext cx="781050" cy="82867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73">
            <a:extLst>
              <a:ext uri="{FF2B5EF4-FFF2-40B4-BE49-F238E27FC236}">
                <a16:creationId xmlns:a16="http://schemas.microsoft.com/office/drawing/2014/main" id="{468999BE-2B40-491C-B5D1-29D8D8309F53}"/>
              </a:ext>
            </a:extLst>
          </p:cNvPr>
          <p:cNvSpPr>
            <a:spLocks noChangeArrowheads="1"/>
          </p:cNvSpPr>
          <p:nvPr/>
        </p:nvSpPr>
        <p:spPr bwMode="auto">
          <a:xfrm>
            <a:off x="180975" y="3082925"/>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74">
            <a:extLst>
              <a:ext uri="{FF2B5EF4-FFF2-40B4-BE49-F238E27FC236}">
                <a16:creationId xmlns:a16="http://schemas.microsoft.com/office/drawing/2014/main" id="{9E2D3B59-F5BF-46AE-8FDB-2956861BA5A9}"/>
              </a:ext>
            </a:extLst>
          </p:cNvPr>
          <p:cNvSpPr>
            <a:spLocks noChangeArrowheads="1"/>
          </p:cNvSpPr>
          <p:nvPr/>
        </p:nvSpPr>
        <p:spPr bwMode="auto">
          <a:xfrm>
            <a:off x="180975" y="4027488"/>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75">
            <a:extLst>
              <a:ext uri="{FF2B5EF4-FFF2-40B4-BE49-F238E27FC236}">
                <a16:creationId xmlns:a16="http://schemas.microsoft.com/office/drawing/2014/main" id="{1659ED1C-15F1-47F5-A31F-471413D82998}"/>
              </a:ext>
            </a:extLst>
          </p:cNvPr>
          <p:cNvSpPr>
            <a:spLocks/>
          </p:cNvSpPr>
          <p:nvPr/>
        </p:nvSpPr>
        <p:spPr bwMode="auto">
          <a:xfrm>
            <a:off x="4743450" y="1204913"/>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76">
            <a:extLst>
              <a:ext uri="{FF2B5EF4-FFF2-40B4-BE49-F238E27FC236}">
                <a16:creationId xmlns:a16="http://schemas.microsoft.com/office/drawing/2014/main" id="{DA433FFF-BD42-4A67-BAF9-A2E670A4BFA5}"/>
              </a:ext>
            </a:extLst>
          </p:cNvPr>
          <p:cNvSpPr>
            <a:spLocks/>
          </p:cNvSpPr>
          <p:nvPr/>
        </p:nvSpPr>
        <p:spPr bwMode="auto">
          <a:xfrm>
            <a:off x="4743450" y="2119107"/>
            <a:ext cx="4286250" cy="859043"/>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77">
            <a:extLst>
              <a:ext uri="{FF2B5EF4-FFF2-40B4-BE49-F238E27FC236}">
                <a16:creationId xmlns:a16="http://schemas.microsoft.com/office/drawing/2014/main" id="{14F6834C-C30C-4261-9476-4E401D958DA8}"/>
              </a:ext>
            </a:extLst>
          </p:cNvPr>
          <p:cNvSpPr>
            <a:spLocks/>
          </p:cNvSpPr>
          <p:nvPr/>
        </p:nvSpPr>
        <p:spPr bwMode="auto">
          <a:xfrm>
            <a:off x="4743450" y="3082925"/>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78">
            <a:extLst>
              <a:ext uri="{FF2B5EF4-FFF2-40B4-BE49-F238E27FC236}">
                <a16:creationId xmlns:a16="http://schemas.microsoft.com/office/drawing/2014/main" id="{5B3F68D5-350F-44EA-8A85-08DBC8939717}"/>
              </a:ext>
            </a:extLst>
          </p:cNvPr>
          <p:cNvSpPr>
            <a:spLocks/>
          </p:cNvSpPr>
          <p:nvPr/>
        </p:nvSpPr>
        <p:spPr bwMode="auto">
          <a:xfrm>
            <a:off x="4743450" y="4027488"/>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val 79">
            <a:extLst>
              <a:ext uri="{FF2B5EF4-FFF2-40B4-BE49-F238E27FC236}">
                <a16:creationId xmlns:a16="http://schemas.microsoft.com/office/drawing/2014/main" id="{EDDFF79E-D2D9-40B3-A789-7AD7DA2920DC}"/>
              </a:ext>
            </a:extLst>
          </p:cNvPr>
          <p:cNvSpPr>
            <a:spLocks noChangeArrowheads="1"/>
          </p:cNvSpPr>
          <p:nvPr/>
        </p:nvSpPr>
        <p:spPr bwMode="auto">
          <a:xfrm>
            <a:off x="533400" y="1203325"/>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Oval 80">
            <a:extLst>
              <a:ext uri="{FF2B5EF4-FFF2-40B4-BE49-F238E27FC236}">
                <a16:creationId xmlns:a16="http://schemas.microsoft.com/office/drawing/2014/main" id="{BB0962ED-EC71-41C4-B43C-B4FBDD0FFA4F}"/>
              </a:ext>
            </a:extLst>
          </p:cNvPr>
          <p:cNvSpPr>
            <a:spLocks noChangeArrowheads="1"/>
          </p:cNvSpPr>
          <p:nvPr/>
        </p:nvSpPr>
        <p:spPr bwMode="auto">
          <a:xfrm>
            <a:off x="533400" y="2146300"/>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Oval 81">
            <a:extLst>
              <a:ext uri="{FF2B5EF4-FFF2-40B4-BE49-F238E27FC236}">
                <a16:creationId xmlns:a16="http://schemas.microsoft.com/office/drawing/2014/main" id="{8D2B01F3-C321-4C06-84A1-B0F6F73A1CBF}"/>
              </a:ext>
            </a:extLst>
          </p:cNvPr>
          <p:cNvSpPr>
            <a:spLocks noChangeArrowheads="1"/>
          </p:cNvSpPr>
          <p:nvPr/>
        </p:nvSpPr>
        <p:spPr bwMode="auto">
          <a:xfrm>
            <a:off x="533400" y="3081338"/>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val 82">
            <a:extLst>
              <a:ext uri="{FF2B5EF4-FFF2-40B4-BE49-F238E27FC236}">
                <a16:creationId xmlns:a16="http://schemas.microsoft.com/office/drawing/2014/main" id="{14D303D5-6176-47E0-8C8E-1467DBEB5AAB}"/>
              </a:ext>
            </a:extLst>
          </p:cNvPr>
          <p:cNvSpPr>
            <a:spLocks noChangeArrowheads="1"/>
          </p:cNvSpPr>
          <p:nvPr/>
        </p:nvSpPr>
        <p:spPr bwMode="auto">
          <a:xfrm>
            <a:off x="533400" y="4025900"/>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8289E726-CCA6-43AD-8EB2-935C97B95ED9}"/>
              </a:ext>
            </a:extLst>
          </p:cNvPr>
          <p:cNvGrpSpPr/>
          <p:nvPr/>
        </p:nvGrpSpPr>
        <p:grpSpPr>
          <a:xfrm>
            <a:off x="822075" y="1483511"/>
            <a:ext cx="249238" cy="247650"/>
            <a:chOff x="808038" y="1498600"/>
            <a:chExt cx="249238" cy="247650"/>
          </a:xfrm>
        </p:grpSpPr>
        <p:sp>
          <p:nvSpPr>
            <p:cNvPr id="99" name="Freeform 83">
              <a:extLst>
                <a:ext uri="{FF2B5EF4-FFF2-40B4-BE49-F238E27FC236}">
                  <a16:creationId xmlns:a16="http://schemas.microsoft.com/office/drawing/2014/main" id="{C6535111-0055-482C-9575-E3899C89153F}"/>
                </a:ext>
              </a:extLst>
            </p:cNvPr>
            <p:cNvSpPr>
              <a:spLocks/>
            </p:cNvSpPr>
            <p:nvPr/>
          </p:nvSpPr>
          <p:spPr bwMode="auto">
            <a:xfrm>
              <a:off x="808038" y="1574800"/>
              <a:ext cx="134938" cy="28575"/>
            </a:xfrm>
            <a:custGeom>
              <a:avLst/>
              <a:gdLst>
                <a:gd name="T0" fmla="*/ 39 w 57"/>
                <a:gd name="T1" fmla="*/ 3 h 12"/>
                <a:gd name="T2" fmla="*/ 57 w 57"/>
                <a:gd name="T3" fmla="*/ 3 h 12"/>
                <a:gd name="T4" fmla="*/ 57 w 57"/>
                <a:gd name="T5" fmla="*/ 0 h 12"/>
                <a:gd name="T6" fmla="*/ 0 w 57"/>
                <a:gd name="T7" fmla="*/ 0 h 12"/>
                <a:gd name="T8" fmla="*/ 0 w 57"/>
                <a:gd name="T9" fmla="*/ 5 h 12"/>
                <a:gd name="T10" fmla="*/ 7 w 57"/>
                <a:gd name="T11" fmla="*/ 12 h 12"/>
                <a:gd name="T12" fmla="*/ 27 w 57"/>
                <a:gd name="T13" fmla="*/ 12 h 12"/>
                <a:gd name="T14" fmla="*/ 39 w 57"/>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39" y="3"/>
                  </a:moveTo>
                  <a:cubicBezTo>
                    <a:pt x="57" y="3"/>
                    <a:pt x="57" y="3"/>
                    <a:pt x="57" y="3"/>
                  </a:cubicBezTo>
                  <a:cubicBezTo>
                    <a:pt x="57" y="0"/>
                    <a:pt x="57" y="0"/>
                    <a:pt x="57" y="0"/>
                  </a:cubicBezTo>
                  <a:cubicBezTo>
                    <a:pt x="0" y="0"/>
                    <a:pt x="0" y="0"/>
                    <a:pt x="0" y="0"/>
                  </a:cubicBezTo>
                  <a:cubicBezTo>
                    <a:pt x="0" y="5"/>
                    <a:pt x="0" y="5"/>
                    <a:pt x="0" y="5"/>
                  </a:cubicBezTo>
                  <a:cubicBezTo>
                    <a:pt x="0" y="9"/>
                    <a:pt x="3" y="12"/>
                    <a:pt x="7" y="12"/>
                  </a:cubicBezTo>
                  <a:cubicBezTo>
                    <a:pt x="27" y="12"/>
                    <a:pt x="27" y="12"/>
                    <a:pt x="27" y="12"/>
                  </a:cubicBezTo>
                  <a:cubicBezTo>
                    <a:pt x="30" y="6"/>
                    <a:pt x="34" y="3"/>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84">
              <a:extLst>
                <a:ext uri="{FF2B5EF4-FFF2-40B4-BE49-F238E27FC236}">
                  <a16:creationId xmlns:a16="http://schemas.microsoft.com/office/drawing/2014/main" id="{7033F566-8A17-43E4-A105-B8557424599A}"/>
                </a:ext>
              </a:extLst>
            </p:cNvPr>
            <p:cNvSpPr>
              <a:spLocks/>
            </p:cNvSpPr>
            <p:nvPr/>
          </p:nvSpPr>
          <p:spPr bwMode="auto">
            <a:xfrm>
              <a:off x="808038" y="1498600"/>
              <a:ext cx="134938" cy="66675"/>
            </a:xfrm>
            <a:custGeom>
              <a:avLst/>
              <a:gdLst>
                <a:gd name="T0" fmla="*/ 57 w 57"/>
                <a:gd name="T1" fmla="*/ 7 h 28"/>
                <a:gd name="T2" fmla="*/ 50 w 57"/>
                <a:gd name="T3" fmla="*/ 0 h 28"/>
                <a:gd name="T4" fmla="*/ 7 w 57"/>
                <a:gd name="T5" fmla="*/ 0 h 28"/>
                <a:gd name="T6" fmla="*/ 0 w 57"/>
                <a:gd name="T7" fmla="*/ 7 h 28"/>
                <a:gd name="T8" fmla="*/ 0 w 57"/>
                <a:gd name="T9" fmla="*/ 28 h 28"/>
                <a:gd name="T10" fmla="*/ 57 w 57"/>
                <a:gd name="T11" fmla="*/ 28 h 28"/>
                <a:gd name="T12" fmla="*/ 57 w 57"/>
                <a:gd name="T13" fmla="*/ 7 h 28"/>
                <a:gd name="T14" fmla="*/ 57 w 57"/>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8">
                  <a:moveTo>
                    <a:pt x="57" y="7"/>
                  </a:moveTo>
                  <a:cubicBezTo>
                    <a:pt x="57" y="4"/>
                    <a:pt x="54" y="0"/>
                    <a:pt x="50" y="0"/>
                  </a:cubicBezTo>
                  <a:cubicBezTo>
                    <a:pt x="7" y="0"/>
                    <a:pt x="7" y="0"/>
                    <a:pt x="7" y="0"/>
                  </a:cubicBezTo>
                  <a:cubicBezTo>
                    <a:pt x="3" y="0"/>
                    <a:pt x="0" y="4"/>
                    <a:pt x="0" y="7"/>
                  </a:cubicBezTo>
                  <a:cubicBezTo>
                    <a:pt x="0" y="28"/>
                    <a:pt x="0" y="28"/>
                    <a:pt x="0" y="28"/>
                  </a:cubicBezTo>
                  <a:cubicBezTo>
                    <a:pt x="57" y="28"/>
                    <a:pt x="57" y="28"/>
                    <a:pt x="57" y="28"/>
                  </a:cubicBezTo>
                  <a:cubicBezTo>
                    <a:pt x="57" y="7"/>
                    <a:pt x="57" y="7"/>
                    <a:pt x="57" y="7"/>
                  </a:cubicBezTo>
                  <a:cubicBezTo>
                    <a:pt x="57" y="7"/>
                    <a:pt x="57" y="7"/>
                    <a:pt x="5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85">
              <a:extLst>
                <a:ext uri="{FF2B5EF4-FFF2-40B4-BE49-F238E27FC236}">
                  <a16:creationId xmlns:a16="http://schemas.microsoft.com/office/drawing/2014/main" id="{FB4CF52D-4762-4557-9FAA-C574E0E75777}"/>
                </a:ext>
              </a:extLst>
            </p:cNvPr>
            <p:cNvSpPr>
              <a:spLocks/>
            </p:cNvSpPr>
            <p:nvPr/>
          </p:nvSpPr>
          <p:spPr bwMode="auto">
            <a:xfrm>
              <a:off x="827088" y="1612900"/>
              <a:ext cx="38100"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86">
              <a:extLst>
                <a:ext uri="{FF2B5EF4-FFF2-40B4-BE49-F238E27FC236}">
                  <a16:creationId xmlns:a16="http://schemas.microsoft.com/office/drawing/2014/main" id="{8C68F32E-94AD-4DE6-BEB6-749E6C5E854A}"/>
                </a:ext>
              </a:extLst>
            </p:cNvPr>
            <p:cNvSpPr>
              <a:spLocks/>
            </p:cNvSpPr>
            <p:nvPr/>
          </p:nvSpPr>
          <p:spPr bwMode="auto">
            <a:xfrm>
              <a:off x="923925" y="1736725"/>
              <a:ext cx="85725" cy="9525"/>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87">
              <a:extLst>
                <a:ext uri="{FF2B5EF4-FFF2-40B4-BE49-F238E27FC236}">
                  <a16:creationId xmlns:a16="http://schemas.microsoft.com/office/drawing/2014/main" id="{2CCCE858-1AB9-42BA-9C22-580E5B2FCFE6}"/>
                </a:ext>
              </a:extLst>
            </p:cNvPr>
            <p:cNvSpPr>
              <a:spLocks/>
            </p:cNvSpPr>
            <p:nvPr/>
          </p:nvSpPr>
          <p:spPr bwMode="auto">
            <a:xfrm>
              <a:off x="874713" y="1593850"/>
              <a:ext cx="182563" cy="95250"/>
            </a:xfrm>
            <a:custGeom>
              <a:avLst/>
              <a:gdLst>
                <a:gd name="T0" fmla="*/ 68 w 77"/>
                <a:gd name="T1" fmla="*/ 0 h 40"/>
                <a:gd name="T2" fmla="*/ 23 w 77"/>
                <a:gd name="T3" fmla="*/ 0 h 40"/>
                <a:gd name="T4" fmla="*/ 10 w 77"/>
                <a:gd name="T5" fmla="*/ 0 h 40"/>
                <a:gd name="T6" fmla="*/ 0 w 77"/>
                <a:gd name="T7" fmla="*/ 10 h 40"/>
                <a:gd name="T8" fmla="*/ 0 w 77"/>
                <a:gd name="T9" fmla="*/ 40 h 40"/>
                <a:gd name="T10" fmla="*/ 77 w 77"/>
                <a:gd name="T11" fmla="*/ 40 h 40"/>
                <a:gd name="T12" fmla="*/ 77 w 77"/>
                <a:gd name="T13" fmla="*/ 10 h 40"/>
                <a:gd name="T14" fmla="*/ 68 w 77"/>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0">
                  <a:moveTo>
                    <a:pt x="68" y="0"/>
                  </a:moveTo>
                  <a:cubicBezTo>
                    <a:pt x="23" y="0"/>
                    <a:pt x="23" y="0"/>
                    <a:pt x="23" y="0"/>
                  </a:cubicBezTo>
                  <a:cubicBezTo>
                    <a:pt x="10" y="0"/>
                    <a:pt x="10" y="0"/>
                    <a:pt x="10" y="0"/>
                  </a:cubicBezTo>
                  <a:cubicBezTo>
                    <a:pt x="5" y="0"/>
                    <a:pt x="0" y="5"/>
                    <a:pt x="0" y="10"/>
                  </a:cubicBezTo>
                  <a:cubicBezTo>
                    <a:pt x="0" y="40"/>
                    <a:pt x="0" y="40"/>
                    <a:pt x="0" y="40"/>
                  </a:cubicBezTo>
                  <a:cubicBezTo>
                    <a:pt x="77" y="40"/>
                    <a:pt x="77" y="40"/>
                    <a:pt x="77" y="40"/>
                  </a:cubicBezTo>
                  <a:cubicBezTo>
                    <a:pt x="77" y="10"/>
                    <a:pt x="77" y="10"/>
                    <a:pt x="77" y="10"/>
                  </a:cubicBezTo>
                  <a:cubicBezTo>
                    <a:pt x="77" y="5"/>
                    <a:pt x="73"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88">
              <a:extLst>
                <a:ext uri="{FF2B5EF4-FFF2-40B4-BE49-F238E27FC236}">
                  <a16:creationId xmlns:a16="http://schemas.microsoft.com/office/drawing/2014/main" id="{22458806-8043-4068-878B-C76BCACCAA5A}"/>
                </a:ext>
              </a:extLst>
            </p:cNvPr>
            <p:cNvSpPr>
              <a:spLocks noEditPoints="1"/>
            </p:cNvSpPr>
            <p:nvPr/>
          </p:nvSpPr>
          <p:spPr bwMode="auto">
            <a:xfrm>
              <a:off x="874713" y="1698625"/>
              <a:ext cx="182563" cy="28575"/>
            </a:xfrm>
            <a:custGeom>
              <a:avLst/>
              <a:gdLst>
                <a:gd name="T0" fmla="*/ 0 w 77"/>
                <a:gd name="T1" fmla="*/ 3 h 12"/>
                <a:gd name="T2" fmla="*/ 10 w 77"/>
                <a:gd name="T3" fmla="*/ 12 h 12"/>
                <a:gd name="T4" fmla="*/ 68 w 77"/>
                <a:gd name="T5" fmla="*/ 12 h 12"/>
                <a:gd name="T6" fmla="*/ 77 w 77"/>
                <a:gd name="T7" fmla="*/ 3 h 12"/>
                <a:gd name="T8" fmla="*/ 77 w 77"/>
                <a:gd name="T9" fmla="*/ 0 h 12"/>
                <a:gd name="T10" fmla="*/ 0 w 77"/>
                <a:gd name="T11" fmla="*/ 0 h 12"/>
                <a:gd name="T12" fmla="*/ 0 w 77"/>
                <a:gd name="T13" fmla="*/ 3 h 12"/>
                <a:gd name="T14" fmla="*/ 0 w 77"/>
                <a:gd name="T15" fmla="*/ 3 h 12"/>
                <a:gd name="T16" fmla="*/ 39 w 77"/>
                <a:gd name="T17" fmla="*/ 2 h 12"/>
                <a:gd name="T18" fmla="*/ 41 w 77"/>
                <a:gd name="T19" fmla="*/ 4 h 12"/>
                <a:gd name="T20" fmla="*/ 39 w 77"/>
                <a:gd name="T21" fmla="*/ 6 h 12"/>
                <a:gd name="T22" fmla="*/ 37 w 77"/>
                <a:gd name="T23" fmla="*/ 4 h 12"/>
                <a:gd name="T24" fmla="*/ 39 w 77"/>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2">
                  <a:moveTo>
                    <a:pt x="0" y="3"/>
                  </a:moveTo>
                  <a:cubicBezTo>
                    <a:pt x="0" y="8"/>
                    <a:pt x="5" y="12"/>
                    <a:pt x="10" y="12"/>
                  </a:cubicBezTo>
                  <a:cubicBezTo>
                    <a:pt x="68" y="12"/>
                    <a:pt x="68" y="12"/>
                    <a:pt x="68" y="12"/>
                  </a:cubicBezTo>
                  <a:cubicBezTo>
                    <a:pt x="73" y="12"/>
                    <a:pt x="77" y="8"/>
                    <a:pt x="77" y="3"/>
                  </a:cubicBezTo>
                  <a:cubicBezTo>
                    <a:pt x="77" y="0"/>
                    <a:pt x="77" y="0"/>
                    <a:pt x="77" y="0"/>
                  </a:cubicBezTo>
                  <a:cubicBezTo>
                    <a:pt x="0" y="0"/>
                    <a:pt x="0" y="0"/>
                    <a:pt x="0" y="0"/>
                  </a:cubicBezTo>
                  <a:cubicBezTo>
                    <a:pt x="0" y="3"/>
                    <a:pt x="0" y="3"/>
                    <a:pt x="0" y="3"/>
                  </a:cubicBezTo>
                  <a:cubicBezTo>
                    <a:pt x="0" y="3"/>
                    <a:pt x="0" y="3"/>
                    <a:pt x="0" y="3"/>
                  </a:cubicBezTo>
                  <a:close/>
                  <a:moveTo>
                    <a:pt x="39" y="2"/>
                  </a:moveTo>
                  <a:cubicBezTo>
                    <a:pt x="40" y="2"/>
                    <a:pt x="41" y="3"/>
                    <a:pt x="41" y="4"/>
                  </a:cubicBezTo>
                  <a:cubicBezTo>
                    <a:pt x="41" y="5"/>
                    <a:pt x="40" y="6"/>
                    <a:pt x="39" y="6"/>
                  </a:cubicBezTo>
                  <a:cubicBezTo>
                    <a:pt x="38" y="6"/>
                    <a:pt x="37" y="5"/>
                    <a:pt x="37" y="4"/>
                  </a:cubicBezTo>
                  <a:cubicBezTo>
                    <a:pt x="37" y="3"/>
                    <a:pt x="38" y="2"/>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476ADEDE-6EC1-4FD4-8304-46516EBB708E}"/>
              </a:ext>
            </a:extLst>
          </p:cNvPr>
          <p:cNvGrpSpPr/>
          <p:nvPr/>
        </p:nvGrpSpPr>
        <p:grpSpPr>
          <a:xfrm>
            <a:off x="807788" y="2425793"/>
            <a:ext cx="260350" cy="266699"/>
            <a:chOff x="800100" y="2430463"/>
            <a:chExt cx="260350" cy="266699"/>
          </a:xfrm>
        </p:grpSpPr>
        <p:sp>
          <p:nvSpPr>
            <p:cNvPr id="106" name="Freeform 89">
              <a:extLst>
                <a:ext uri="{FF2B5EF4-FFF2-40B4-BE49-F238E27FC236}">
                  <a16:creationId xmlns:a16="http://schemas.microsoft.com/office/drawing/2014/main" id="{F287A92B-6ACE-4B72-A435-4B02350F67CA}"/>
                </a:ext>
              </a:extLst>
            </p:cNvPr>
            <p:cNvSpPr>
              <a:spLocks noEditPoints="1"/>
            </p:cNvSpPr>
            <p:nvPr/>
          </p:nvSpPr>
          <p:spPr bwMode="auto">
            <a:xfrm>
              <a:off x="862013" y="2471738"/>
              <a:ext cx="123825" cy="101600"/>
            </a:xfrm>
            <a:custGeom>
              <a:avLst/>
              <a:gdLst>
                <a:gd name="T0" fmla="*/ 43 w 52"/>
                <a:gd name="T1" fmla="*/ 24 h 43"/>
                <a:gd name="T2" fmla="*/ 34 w 52"/>
                <a:gd name="T3" fmla="*/ 29 h 43"/>
                <a:gd name="T4" fmla="*/ 19 w 52"/>
                <a:gd name="T5" fmla="*/ 23 h 43"/>
                <a:gd name="T6" fmla="*/ 19 w 52"/>
                <a:gd name="T7" fmla="*/ 22 h 43"/>
                <a:gd name="T8" fmla="*/ 19 w 52"/>
                <a:gd name="T9" fmla="*/ 21 h 43"/>
                <a:gd name="T10" fmla="*/ 34 w 52"/>
                <a:gd name="T11" fmla="*/ 15 h 43"/>
                <a:gd name="T12" fmla="*/ 43 w 52"/>
                <a:gd name="T13" fmla="*/ 19 h 43"/>
                <a:gd name="T14" fmla="*/ 52 w 52"/>
                <a:gd name="T15" fmla="*/ 10 h 43"/>
                <a:gd name="T16" fmla="*/ 43 w 52"/>
                <a:gd name="T17" fmla="*/ 0 h 43"/>
                <a:gd name="T18" fmla="*/ 33 w 52"/>
                <a:gd name="T19" fmla="*/ 10 h 43"/>
                <a:gd name="T20" fmla="*/ 16 w 52"/>
                <a:gd name="T21" fmla="*/ 16 h 43"/>
                <a:gd name="T22" fmla="*/ 9 w 52"/>
                <a:gd name="T23" fmla="*/ 12 h 43"/>
                <a:gd name="T24" fmla="*/ 0 w 52"/>
                <a:gd name="T25" fmla="*/ 22 h 43"/>
                <a:gd name="T26" fmla="*/ 9 w 52"/>
                <a:gd name="T27" fmla="*/ 31 h 43"/>
                <a:gd name="T28" fmla="*/ 16 w 52"/>
                <a:gd name="T29" fmla="*/ 28 h 43"/>
                <a:gd name="T30" fmla="*/ 33 w 52"/>
                <a:gd name="T31" fmla="*/ 34 h 43"/>
                <a:gd name="T32" fmla="*/ 43 w 52"/>
                <a:gd name="T33" fmla="*/ 43 h 43"/>
                <a:gd name="T34" fmla="*/ 52 w 52"/>
                <a:gd name="T35" fmla="*/ 34 h 43"/>
                <a:gd name="T36" fmla="*/ 43 w 52"/>
                <a:gd name="T37" fmla="*/ 24 h 43"/>
                <a:gd name="T38" fmla="*/ 43 w 52"/>
                <a:gd name="T39" fmla="*/ 5 h 43"/>
                <a:gd name="T40" fmla="*/ 47 w 52"/>
                <a:gd name="T41" fmla="*/ 10 h 43"/>
                <a:gd name="T42" fmla="*/ 43 w 52"/>
                <a:gd name="T43" fmla="*/ 15 h 43"/>
                <a:gd name="T44" fmla="*/ 38 w 52"/>
                <a:gd name="T45" fmla="*/ 10 h 43"/>
                <a:gd name="T46" fmla="*/ 43 w 52"/>
                <a:gd name="T47" fmla="*/ 5 h 43"/>
                <a:gd name="T48" fmla="*/ 9 w 52"/>
                <a:gd name="T49" fmla="*/ 27 h 43"/>
                <a:gd name="T50" fmla="*/ 4 w 52"/>
                <a:gd name="T51" fmla="*/ 22 h 43"/>
                <a:gd name="T52" fmla="*/ 9 w 52"/>
                <a:gd name="T53" fmla="*/ 17 h 43"/>
                <a:gd name="T54" fmla="*/ 14 w 52"/>
                <a:gd name="T55" fmla="*/ 22 h 43"/>
                <a:gd name="T56" fmla="*/ 9 w 52"/>
                <a:gd name="T57" fmla="*/ 27 h 43"/>
                <a:gd name="T58" fmla="*/ 43 w 52"/>
                <a:gd name="T59" fmla="*/ 39 h 43"/>
                <a:gd name="T60" fmla="*/ 38 w 52"/>
                <a:gd name="T61" fmla="*/ 34 h 43"/>
                <a:gd name="T62" fmla="*/ 43 w 52"/>
                <a:gd name="T63" fmla="*/ 29 h 43"/>
                <a:gd name="T64" fmla="*/ 47 w 52"/>
                <a:gd name="T65" fmla="*/ 34 h 43"/>
                <a:gd name="T66" fmla="*/ 43 w 52"/>
                <a:gd name="T67"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3">
                  <a:moveTo>
                    <a:pt x="43" y="24"/>
                  </a:moveTo>
                  <a:cubicBezTo>
                    <a:pt x="39" y="24"/>
                    <a:pt x="35" y="27"/>
                    <a:pt x="34" y="29"/>
                  </a:cubicBezTo>
                  <a:cubicBezTo>
                    <a:pt x="19" y="23"/>
                    <a:pt x="19" y="23"/>
                    <a:pt x="19" y="23"/>
                  </a:cubicBezTo>
                  <a:cubicBezTo>
                    <a:pt x="19" y="22"/>
                    <a:pt x="19" y="22"/>
                    <a:pt x="19" y="22"/>
                  </a:cubicBezTo>
                  <a:cubicBezTo>
                    <a:pt x="19" y="21"/>
                    <a:pt x="19" y="21"/>
                    <a:pt x="19" y="21"/>
                  </a:cubicBezTo>
                  <a:cubicBezTo>
                    <a:pt x="34" y="15"/>
                    <a:pt x="34" y="15"/>
                    <a:pt x="34" y="15"/>
                  </a:cubicBezTo>
                  <a:cubicBezTo>
                    <a:pt x="35" y="17"/>
                    <a:pt x="39" y="19"/>
                    <a:pt x="43" y="19"/>
                  </a:cubicBezTo>
                  <a:cubicBezTo>
                    <a:pt x="47" y="19"/>
                    <a:pt x="52" y="15"/>
                    <a:pt x="52" y="10"/>
                  </a:cubicBezTo>
                  <a:cubicBezTo>
                    <a:pt x="52" y="5"/>
                    <a:pt x="47" y="0"/>
                    <a:pt x="43" y="0"/>
                  </a:cubicBezTo>
                  <a:cubicBezTo>
                    <a:pt x="38" y="0"/>
                    <a:pt x="33" y="4"/>
                    <a:pt x="33" y="10"/>
                  </a:cubicBezTo>
                  <a:cubicBezTo>
                    <a:pt x="16" y="16"/>
                    <a:pt x="16" y="16"/>
                    <a:pt x="16" y="16"/>
                  </a:cubicBezTo>
                  <a:cubicBezTo>
                    <a:pt x="15" y="13"/>
                    <a:pt x="13" y="12"/>
                    <a:pt x="9" y="12"/>
                  </a:cubicBezTo>
                  <a:cubicBezTo>
                    <a:pt x="4" y="12"/>
                    <a:pt x="0" y="17"/>
                    <a:pt x="0" y="22"/>
                  </a:cubicBezTo>
                  <a:cubicBezTo>
                    <a:pt x="0" y="27"/>
                    <a:pt x="4" y="31"/>
                    <a:pt x="9" y="31"/>
                  </a:cubicBezTo>
                  <a:cubicBezTo>
                    <a:pt x="13" y="31"/>
                    <a:pt x="15" y="30"/>
                    <a:pt x="16" y="28"/>
                  </a:cubicBezTo>
                  <a:cubicBezTo>
                    <a:pt x="33" y="34"/>
                    <a:pt x="33" y="34"/>
                    <a:pt x="33" y="34"/>
                  </a:cubicBezTo>
                  <a:cubicBezTo>
                    <a:pt x="33" y="40"/>
                    <a:pt x="38" y="43"/>
                    <a:pt x="43" y="43"/>
                  </a:cubicBezTo>
                  <a:cubicBezTo>
                    <a:pt x="47" y="43"/>
                    <a:pt x="52" y="39"/>
                    <a:pt x="52" y="34"/>
                  </a:cubicBezTo>
                  <a:cubicBezTo>
                    <a:pt x="52" y="29"/>
                    <a:pt x="47" y="24"/>
                    <a:pt x="43" y="24"/>
                  </a:cubicBezTo>
                  <a:close/>
                  <a:moveTo>
                    <a:pt x="43" y="5"/>
                  </a:moveTo>
                  <a:cubicBezTo>
                    <a:pt x="45" y="5"/>
                    <a:pt x="47" y="7"/>
                    <a:pt x="47" y="10"/>
                  </a:cubicBezTo>
                  <a:cubicBezTo>
                    <a:pt x="47" y="12"/>
                    <a:pt x="45" y="15"/>
                    <a:pt x="43" y="15"/>
                  </a:cubicBezTo>
                  <a:cubicBezTo>
                    <a:pt x="40" y="15"/>
                    <a:pt x="38" y="12"/>
                    <a:pt x="38" y="10"/>
                  </a:cubicBezTo>
                  <a:cubicBezTo>
                    <a:pt x="38" y="7"/>
                    <a:pt x="40" y="5"/>
                    <a:pt x="43" y="5"/>
                  </a:cubicBezTo>
                  <a:close/>
                  <a:moveTo>
                    <a:pt x="9" y="27"/>
                  </a:moveTo>
                  <a:cubicBezTo>
                    <a:pt x="7" y="27"/>
                    <a:pt x="4" y="24"/>
                    <a:pt x="4" y="22"/>
                  </a:cubicBezTo>
                  <a:cubicBezTo>
                    <a:pt x="4" y="19"/>
                    <a:pt x="7" y="17"/>
                    <a:pt x="9" y="17"/>
                  </a:cubicBezTo>
                  <a:cubicBezTo>
                    <a:pt x="12" y="17"/>
                    <a:pt x="14" y="19"/>
                    <a:pt x="14" y="22"/>
                  </a:cubicBezTo>
                  <a:cubicBezTo>
                    <a:pt x="14" y="24"/>
                    <a:pt x="12" y="27"/>
                    <a:pt x="9" y="27"/>
                  </a:cubicBezTo>
                  <a:close/>
                  <a:moveTo>
                    <a:pt x="43" y="39"/>
                  </a:moveTo>
                  <a:cubicBezTo>
                    <a:pt x="40" y="39"/>
                    <a:pt x="38" y="36"/>
                    <a:pt x="38" y="34"/>
                  </a:cubicBezTo>
                  <a:cubicBezTo>
                    <a:pt x="38" y="31"/>
                    <a:pt x="40" y="29"/>
                    <a:pt x="43" y="29"/>
                  </a:cubicBezTo>
                  <a:cubicBezTo>
                    <a:pt x="45" y="29"/>
                    <a:pt x="47" y="31"/>
                    <a:pt x="47" y="34"/>
                  </a:cubicBezTo>
                  <a:cubicBezTo>
                    <a:pt x="47" y="36"/>
                    <a:pt x="45" y="39"/>
                    <a:pt x="43"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90">
              <a:extLst>
                <a:ext uri="{FF2B5EF4-FFF2-40B4-BE49-F238E27FC236}">
                  <a16:creationId xmlns:a16="http://schemas.microsoft.com/office/drawing/2014/main" id="{968B0591-9954-423B-BFAD-9B891D7A8A6F}"/>
                </a:ext>
              </a:extLst>
            </p:cNvPr>
            <p:cNvSpPr>
              <a:spLocks noEditPoints="1"/>
            </p:cNvSpPr>
            <p:nvPr/>
          </p:nvSpPr>
          <p:spPr bwMode="auto">
            <a:xfrm>
              <a:off x="809625" y="2430463"/>
              <a:ext cx="238125" cy="185737"/>
            </a:xfrm>
            <a:custGeom>
              <a:avLst/>
              <a:gdLst>
                <a:gd name="T0" fmla="*/ 41 w 100"/>
                <a:gd name="T1" fmla="*/ 73 h 78"/>
                <a:gd name="T2" fmla="*/ 48 w 100"/>
                <a:gd name="T3" fmla="*/ 78 h 78"/>
                <a:gd name="T4" fmla="*/ 52 w 100"/>
                <a:gd name="T5" fmla="*/ 78 h 78"/>
                <a:gd name="T6" fmla="*/ 60 w 100"/>
                <a:gd name="T7" fmla="*/ 73 h 78"/>
                <a:gd name="T8" fmla="*/ 100 w 100"/>
                <a:gd name="T9" fmla="*/ 73 h 78"/>
                <a:gd name="T10" fmla="*/ 100 w 100"/>
                <a:gd name="T11" fmla="*/ 9 h 78"/>
                <a:gd name="T12" fmla="*/ 91 w 100"/>
                <a:gd name="T13" fmla="*/ 0 h 78"/>
                <a:gd name="T14" fmla="*/ 9 w 100"/>
                <a:gd name="T15" fmla="*/ 0 h 78"/>
                <a:gd name="T16" fmla="*/ 0 w 100"/>
                <a:gd name="T17" fmla="*/ 9 h 78"/>
                <a:gd name="T18" fmla="*/ 0 w 100"/>
                <a:gd name="T19" fmla="*/ 73 h 78"/>
                <a:gd name="T20" fmla="*/ 41 w 100"/>
                <a:gd name="T21" fmla="*/ 73 h 78"/>
                <a:gd name="T22" fmla="*/ 41 w 100"/>
                <a:gd name="T23" fmla="*/ 73 h 78"/>
                <a:gd name="T24" fmla="*/ 9 w 100"/>
                <a:gd name="T25" fmla="*/ 9 h 78"/>
                <a:gd name="T26" fmla="*/ 12 w 100"/>
                <a:gd name="T27" fmla="*/ 7 h 78"/>
                <a:gd name="T28" fmla="*/ 88 w 100"/>
                <a:gd name="T29" fmla="*/ 7 h 78"/>
                <a:gd name="T30" fmla="*/ 91 w 100"/>
                <a:gd name="T31" fmla="*/ 9 h 78"/>
                <a:gd name="T32" fmla="*/ 91 w 100"/>
                <a:gd name="T33" fmla="*/ 63 h 78"/>
                <a:gd name="T34" fmla="*/ 88 w 100"/>
                <a:gd name="T35" fmla="*/ 66 h 78"/>
                <a:gd name="T36" fmla="*/ 12 w 100"/>
                <a:gd name="T37" fmla="*/ 66 h 78"/>
                <a:gd name="T38" fmla="*/ 9 w 100"/>
                <a:gd name="T39" fmla="*/ 63 h 78"/>
                <a:gd name="T40" fmla="*/ 9 w 100"/>
                <a:gd name="T41" fmla="*/ 9 h 78"/>
                <a:gd name="T42" fmla="*/ 9 w 100"/>
                <a:gd name="T43"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78">
                  <a:moveTo>
                    <a:pt x="41" y="73"/>
                  </a:moveTo>
                  <a:cubicBezTo>
                    <a:pt x="44" y="73"/>
                    <a:pt x="47" y="75"/>
                    <a:pt x="48" y="78"/>
                  </a:cubicBezTo>
                  <a:cubicBezTo>
                    <a:pt x="52" y="78"/>
                    <a:pt x="52" y="78"/>
                    <a:pt x="52" y="78"/>
                  </a:cubicBezTo>
                  <a:cubicBezTo>
                    <a:pt x="54" y="75"/>
                    <a:pt x="56" y="73"/>
                    <a:pt x="60" y="73"/>
                  </a:cubicBezTo>
                  <a:cubicBezTo>
                    <a:pt x="100" y="73"/>
                    <a:pt x="100" y="73"/>
                    <a:pt x="100" y="73"/>
                  </a:cubicBezTo>
                  <a:cubicBezTo>
                    <a:pt x="100" y="9"/>
                    <a:pt x="100" y="9"/>
                    <a:pt x="100" y="9"/>
                  </a:cubicBezTo>
                  <a:cubicBezTo>
                    <a:pt x="100" y="5"/>
                    <a:pt x="96" y="0"/>
                    <a:pt x="91" y="0"/>
                  </a:cubicBezTo>
                  <a:cubicBezTo>
                    <a:pt x="9" y="0"/>
                    <a:pt x="9" y="0"/>
                    <a:pt x="9" y="0"/>
                  </a:cubicBezTo>
                  <a:cubicBezTo>
                    <a:pt x="5" y="0"/>
                    <a:pt x="0" y="5"/>
                    <a:pt x="0" y="9"/>
                  </a:cubicBezTo>
                  <a:cubicBezTo>
                    <a:pt x="0" y="73"/>
                    <a:pt x="0" y="73"/>
                    <a:pt x="0" y="73"/>
                  </a:cubicBezTo>
                  <a:cubicBezTo>
                    <a:pt x="41" y="73"/>
                    <a:pt x="41" y="73"/>
                    <a:pt x="41" y="73"/>
                  </a:cubicBezTo>
                  <a:cubicBezTo>
                    <a:pt x="41" y="73"/>
                    <a:pt x="41" y="73"/>
                    <a:pt x="41" y="73"/>
                  </a:cubicBezTo>
                  <a:close/>
                  <a:moveTo>
                    <a:pt x="9" y="9"/>
                  </a:moveTo>
                  <a:cubicBezTo>
                    <a:pt x="9" y="8"/>
                    <a:pt x="11" y="7"/>
                    <a:pt x="12" y="7"/>
                  </a:cubicBezTo>
                  <a:cubicBezTo>
                    <a:pt x="88" y="7"/>
                    <a:pt x="88" y="7"/>
                    <a:pt x="88" y="7"/>
                  </a:cubicBezTo>
                  <a:cubicBezTo>
                    <a:pt x="90" y="7"/>
                    <a:pt x="91" y="8"/>
                    <a:pt x="91" y="9"/>
                  </a:cubicBezTo>
                  <a:cubicBezTo>
                    <a:pt x="91" y="63"/>
                    <a:pt x="91" y="63"/>
                    <a:pt x="91" y="63"/>
                  </a:cubicBezTo>
                  <a:cubicBezTo>
                    <a:pt x="91" y="65"/>
                    <a:pt x="90" y="66"/>
                    <a:pt x="88" y="66"/>
                  </a:cubicBezTo>
                  <a:cubicBezTo>
                    <a:pt x="12" y="66"/>
                    <a:pt x="12" y="66"/>
                    <a:pt x="12" y="66"/>
                  </a:cubicBezTo>
                  <a:cubicBezTo>
                    <a:pt x="11" y="66"/>
                    <a:pt x="9" y="65"/>
                    <a:pt x="9" y="63"/>
                  </a:cubicBezTo>
                  <a:cubicBezTo>
                    <a:pt x="9" y="9"/>
                    <a:pt x="9" y="9"/>
                    <a:pt x="9" y="9"/>
                  </a:cubicBezTo>
                  <a:cubicBezTo>
                    <a:pt x="9" y="9"/>
                    <a:pt x="9" y="9"/>
                    <a:pt x="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91">
              <a:extLst>
                <a:ext uri="{FF2B5EF4-FFF2-40B4-BE49-F238E27FC236}">
                  <a16:creationId xmlns:a16="http://schemas.microsoft.com/office/drawing/2014/main" id="{964A68C0-BD6D-4826-B402-BF17C432309C}"/>
                </a:ext>
              </a:extLst>
            </p:cNvPr>
            <p:cNvSpPr>
              <a:spLocks/>
            </p:cNvSpPr>
            <p:nvPr/>
          </p:nvSpPr>
          <p:spPr bwMode="auto">
            <a:xfrm>
              <a:off x="800100" y="2616200"/>
              <a:ext cx="260350" cy="80962"/>
            </a:xfrm>
            <a:custGeom>
              <a:avLst/>
              <a:gdLst>
                <a:gd name="T0" fmla="*/ 102 w 109"/>
                <a:gd name="T1" fmla="*/ 16 h 34"/>
                <a:gd name="T2" fmla="*/ 109 w 109"/>
                <a:gd name="T3" fmla="*/ 9 h 34"/>
                <a:gd name="T4" fmla="*/ 109 w 109"/>
                <a:gd name="T5" fmla="*/ 2 h 34"/>
                <a:gd name="T6" fmla="*/ 106 w 109"/>
                <a:gd name="T7" fmla="*/ 0 h 34"/>
                <a:gd name="T8" fmla="*/ 64 w 109"/>
                <a:gd name="T9" fmla="*/ 0 h 34"/>
                <a:gd name="T10" fmla="*/ 61 w 109"/>
                <a:gd name="T11" fmla="*/ 2 h 34"/>
                <a:gd name="T12" fmla="*/ 61 w 109"/>
                <a:gd name="T13" fmla="*/ 4 h 34"/>
                <a:gd name="T14" fmla="*/ 47 w 109"/>
                <a:gd name="T15" fmla="*/ 4 h 34"/>
                <a:gd name="T16" fmla="*/ 47 w 109"/>
                <a:gd name="T17" fmla="*/ 2 h 34"/>
                <a:gd name="T18" fmla="*/ 45 w 109"/>
                <a:gd name="T19" fmla="*/ 0 h 34"/>
                <a:gd name="T20" fmla="*/ 2 w 109"/>
                <a:gd name="T21" fmla="*/ 0 h 34"/>
                <a:gd name="T22" fmla="*/ 0 w 109"/>
                <a:gd name="T23" fmla="*/ 2 h 34"/>
                <a:gd name="T24" fmla="*/ 0 w 109"/>
                <a:gd name="T25" fmla="*/ 9 h 34"/>
                <a:gd name="T26" fmla="*/ 7 w 109"/>
                <a:gd name="T27" fmla="*/ 16 h 34"/>
                <a:gd name="T28" fmla="*/ 52 w 109"/>
                <a:gd name="T29" fmla="*/ 16 h 34"/>
                <a:gd name="T30" fmla="*/ 52 w 109"/>
                <a:gd name="T31" fmla="*/ 29 h 34"/>
                <a:gd name="T32" fmla="*/ 2 w 109"/>
                <a:gd name="T33" fmla="*/ 29 h 34"/>
                <a:gd name="T34" fmla="*/ 0 w 109"/>
                <a:gd name="T35" fmla="*/ 32 h 34"/>
                <a:gd name="T36" fmla="*/ 2 w 109"/>
                <a:gd name="T37" fmla="*/ 34 h 34"/>
                <a:gd name="T38" fmla="*/ 106 w 109"/>
                <a:gd name="T39" fmla="*/ 34 h 34"/>
                <a:gd name="T40" fmla="*/ 109 w 109"/>
                <a:gd name="T41" fmla="*/ 32 h 34"/>
                <a:gd name="T42" fmla="*/ 106 w 109"/>
                <a:gd name="T43" fmla="*/ 29 h 34"/>
                <a:gd name="T44" fmla="*/ 56 w 109"/>
                <a:gd name="T45" fmla="*/ 29 h 34"/>
                <a:gd name="T46" fmla="*/ 56 w 109"/>
                <a:gd name="T47" fmla="*/ 16 h 34"/>
                <a:gd name="T48" fmla="*/ 102 w 109"/>
                <a:gd name="T49" fmla="*/ 16 h 34"/>
                <a:gd name="T50" fmla="*/ 102 w 109"/>
                <a:gd name="T5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34">
                  <a:moveTo>
                    <a:pt x="102" y="16"/>
                  </a:moveTo>
                  <a:cubicBezTo>
                    <a:pt x="105" y="16"/>
                    <a:pt x="109" y="12"/>
                    <a:pt x="109" y="9"/>
                  </a:cubicBezTo>
                  <a:cubicBezTo>
                    <a:pt x="109" y="2"/>
                    <a:pt x="109" y="2"/>
                    <a:pt x="109" y="2"/>
                  </a:cubicBezTo>
                  <a:cubicBezTo>
                    <a:pt x="109" y="1"/>
                    <a:pt x="107" y="0"/>
                    <a:pt x="106" y="0"/>
                  </a:cubicBezTo>
                  <a:cubicBezTo>
                    <a:pt x="64" y="0"/>
                    <a:pt x="64" y="0"/>
                    <a:pt x="64" y="0"/>
                  </a:cubicBezTo>
                  <a:cubicBezTo>
                    <a:pt x="62" y="0"/>
                    <a:pt x="61" y="1"/>
                    <a:pt x="61" y="2"/>
                  </a:cubicBezTo>
                  <a:cubicBezTo>
                    <a:pt x="61" y="4"/>
                    <a:pt x="61" y="4"/>
                    <a:pt x="61" y="4"/>
                  </a:cubicBezTo>
                  <a:cubicBezTo>
                    <a:pt x="47" y="4"/>
                    <a:pt x="47" y="4"/>
                    <a:pt x="47" y="4"/>
                  </a:cubicBezTo>
                  <a:cubicBezTo>
                    <a:pt x="47" y="2"/>
                    <a:pt x="47" y="2"/>
                    <a:pt x="47" y="2"/>
                  </a:cubicBezTo>
                  <a:cubicBezTo>
                    <a:pt x="47" y="1"/>
                    <a:pt x="46" y="0"/>
                    <a:pt x="45" y="0"/>
                  </a:cubicBezTo>
                  <a:cubicBezTo>
                    <a:pt x="2" y="0"/>
                    <a:pt x="2" y="0"/>
                    <a:pt x="2" y="0"/>
                  </a:cubicBezTo>
                  <a:cubicBezTo>
                    <a:pt x="1" y="0"/>
                    <a:pt x="0" y="1"/>
                    <a:pt x="0" y="2"/>
                  </a:cubicBezTo>
                  <a:cubicBezTo>
                    <a:pt x="0" y="9"/>
                    <a:pt x="0" y="9"/>
                    <a:pt x="0" y="9"/>
                  </a:cubicBezTo>
                  <a:cubicBezTo>
                    <a:pt x="0" y="12"/>
                    <a:pt x="3" y="16"/>
                    <a:pt x="7" y="16"/>
                  </a:cubicBezTo>
                  <a:cubicBezTo>
                    <a:pt x="52" y="16"/>
                    <a:pt x="52" y="16"/>
                    <a:pt x="52" y="16"/>
                  </a:cubicBezTo>
                  <a:cubicBezTo>
                    <a:pt x="52" y="29"/>
                    <a:pt x="52" y="29"/>
                    <a:pt x="52" y="29"/>
                  </a:cubicBezTo>
                  <a:cubicBezTo>
                    <a:pt x="2" y="29"/>
                    <a:pt x="2" y="29"/>
                    <a:pt x="2" y="29"/>
                  </a:cubicBezTo>
                  <a:cubicBezTo>
                    <a:pt x="1" y="29"/>
                    <a:pt x="0" y="31"/>
                    <a:pt x="0" y="32"/>
                  </a:cubicBezTo>
                  <a:cubicBezTo>
                    <a:pt x="0" y="33"/>
                    <a:pt x="1" y="34"/>
                    <a:pt x="2" y="34"/>
                  </a:cubicBezTo>
                  <a:cubicBezTo>
                    <a:pt x="106" y="34"/>
                    <a:pt x="106" y="34"/>
                    <a:pt x="106" y="34"/>
                  </a:cubicBezTo>
                  <a:cubicBezTo>
                    <a:pt x="107" y="34"/>
                    <a:pt x="109" y="33"/>
                    <a:pt x="109" y="32"/>
                  </a:cubicBezTo>
                  <a:cubicBezTo>
                    <a:pt x="109" y="31"/>
                    <a:pt x="107" y="29"/>
                    <a:pt x="106" y="29"/>
                  </a:cubicBezTo>
                  <a:cubicBezTo>
                    <a:pt x="56" y="29"/>
                    <a:pt x="56" y="29"/>
                    <a:pt x="56" y="29"/>
                  </a:cubicBezTo>
                  <a:cubicBezTo>
                    <a:pt x="56" y="16"/>
                    <a:pt x="56" y="16"/>
                    <a:pt x="56" y="16"/>
                  </a:cubicBezTo>
                  <a:cubicBezTo>
                    <a:pt x="102" y="16"/>
                    <a:pt x="102" y="16"/>
                    <a:pt x="102" y="16"/>
                  </a:cubicBezTo>
                  <a:cubicBezTo>
                    <a:pt x="102" y="16"/>
                    <a:pt x="102" y="16"/>
                    <a:pt x="10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4B711951-9A2D-435A-8F06-4FE2C1EA734A}"/>
              </a:ext>
            </a:extLst>
          </p:cNvPr>
          <p:cNvGrpSpPr/>
          <p:nvPr/>
        </p:nvGrpSpPr>
        <p:grpSpPr>
          <a:xfrm>
            <a:off x="799850" y="3335428"/>
            <a:ext cx="261938" cy="260350"/>
            <a:chOff x="798513" y="3352800"/>
            <a:chExt cx="261938" cy="260350"/>
          </a:xfrm>
        </p:grpSpPr>
        <p:sp>
          <p:nvSpPr>
            <p:cNvPr id="110" name="Freeform 92">
              <a:extLst>
                <a:ext uri="{FF2B5EF4-FFF2-40B4-BE49-F238E27FC236}">
                  <a16:creationId xmlns:a16="http://schemas.microsoft.com/office/drawing/2014/main" id="{A9121051-5247-4547-8615-5AC2F5A51A94}"/>
                </a:ext>
              </a:extLst>
            </p:cNvPr>
            <p:cNvSpPr>
              <a:spLocks/>
            </p:cNvSpPr>
            <p:nvPr/>
          </p:nvSpPr>
          <p:spPr bwMode="auto">
            <a:xfrm>
              <a:off x="990600" y="3481388"/>
              <a:ext cx="69850" cy="22225"/>
            </a:xfrm>
            <a:custGeom>
              <a:avLst/>
              <a:gdLst>
                <a:gd name="T0" fmla="*/ 1 w 29"/>
                <a:gd name="T1" fmla="*/ 0 h 9"/>
                <a:gd name="T2" fmla="*/ 0 w 29"/>
                <a:gd name="T3" fmla="*/ 6 h 9"/>
                <a:gd name="T4" fmla="*/ 11 w 29"/>
                <a:gd name="T5" fmla="*/ 6 h 9"/>
                <a:gd name="T6" fmla="*/ 14 w 29"/>
                <a:gd name="T7" fmla="*/ 9 h 9"/>
                <a:gd name="T8" fmla="*/ 20 w 29"/>
                <a:gd name="T9" fmla="*/ 6 h 9"/>
                <a:gd name="T10" fmla="*/ 26 w 29"/>
                <a:gd name="T11" fmla="*/ 5 h 9"/>
                <a:gd name="T12" fmla="*/ 28 w 29"/>
                <a:gd name="T13" fmla="*/ 9 h 9"/>
                <a:gd name="T14" fmla="*/ 29 w 29"/>
                <a:gd name="T15" fmla="*/ 0 h 9"/>
                <a:gd name="T16" fmla="*/ 1 w 29"/>
                <a:gd name="T17" fmla="*/ 0 h 9"/>
                <a:gd name="T18" fmla="*/ 1 w 2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9">
                  <a:moveTo>
                    <a:pt x="1" y="0"/>
                  </a:moveTo>
                  <a:cubicBezTo>
                    <a:pt x="1" y="3"/>
                    <a:pt x="1" y="4"/>
                    <a:pt x="0" y="6"/>
                  </a:cubicBezTo>
                  <a:cubicBezTo>
                    <a:pt x="3" y="3"/>
                    <a:pt x="7" y="3"/>
                    <a:pt x="11" y="6"/>
                  </a:cubicBezTo>
                  <a:cubicBezTo>
                    <a:pt x="12" y="7"/>
                    <a:pt x="13" y="9"/>
                    <a:pt x="14" y="9"/>
                  </a:cubicBezTo>
                  <a:cubicBezTo>
                    <a:pt x="15" y="9"/>
                    <a:pt x="16" y="7"/>
                    <a:pt x="20" y="6"/>
                  </a:cubicBezTo>
                  <a:cubicBezTo>
                    <a:pt x="21" y="4"/>
                    <a:pt x="24" y="4"/>
                    <a:pt x="26" y="5"/>
                  </a:cubicBezTo>
                  <a:cubicBezTo>
                    <a:pt x="27" y="6"/>
                    <a:pt x="28" y="7"/>
                    <a:pt x="28" y="9"/>
                  </a:cubicBezTo>
                  <a:cubicBezTo>
                    <a:pt x="29" y="6"/>
                    <a:pt x="29" y="3"/>
                    <a:pt x="29"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93">
              <a:extLst>
                <a:ext uri="{FF2B5EF4-FFF2-40B4-BE49-F238E27FC236}">
                  <a16:creationId xmlns:a16="http://schemas.microsoft.com/office/drawing/2014/main" id="{9F10928A-E525-4E7B-B034-A497B66E779D}"/>
                </a:ext>
              </a:extLst>
            </p:cNvPr>
            <p:cNvSpPr>
              <a:spLocks/>
            </p:cNvSpPr>
            <p:nvPr/>
          </p:nvSpPr>
          <p:spPr bwMode="auto">
            <a:xfrm>
              <a:off x="979488" y="3422650"/>
              <a:ext cx="80963" cy="49212"/>
            </a:xfrm>
            <a:custGeom>
              <a:avLst/>
              <a:gdLst>
                <a:gd name="T0" fmla="*/ 5 w 34"/>
                <a:gd name="T1" fmla="*/ 21 h 21"/>
                <a:gd name="T2" fmla="*/ 34 w 34"/>
                <a:gd name="T3" fmla="*/ 21 h 21"/>
                <a:gd name="T4" fmla="*/ 28 w 34"/>
                <a:gd name="T5" fmla="*/ 0 h 21"/>
                <a:gd name="T6" fmla="*/ 0 w 34"/>
                <a:gd name="T7" fmla="*/ 0 h 21"/>
                <a:gd name="T8" fmla="*/ 5 w 34"/>
                <a:gd name="T9" fmla="*/ 21 h 21"/>
              </a:gdLst>
              <a:ahLst/>
              <a:cxnLst>
                <a:cxn ang="0">
                  <a:pos x="T0" y="T1"/>
                </a:cxn>
                <a:cxn ang="0">
                  <a:pos x="T2" y="T3"/>
                </a:cxn>
                <a:cxn ang="0">
                  <a:pos x="T4" y="T5"/>
                </a:cxn>
                <a:cxn ang="0">
                  <a:pos x="T6" y="T7"/>
                </a:cxn>
                <a:cxn ang="0">
                  <a:pos x="T8" y="T9"/>
                </a:cxn>
              </a:cxnLst>
              <a:rect l="0" t="0" r="r" b="b"/>
              <a:pathLst>
                <a:path w="34" h="21">
                  <a:moveTo>
                    <a:pt x="5" y="21"/>
                  </a:moveTo>
                  <a:cubicBezTo>
                    <a:pt x="34" y="21"/>
                    <a:pt x="34" y="21"/>
                    <a:pt x="34" y="21"/>
                  </a:cubicBezTo>
                  <a:cubicBezTo>
                    <a:pt x="33" y="14"/>
                    <a:pt x="31" y="6"/>
                    <a:pt x="28" y="0"/>
                  </a:cubicBezTo>
                  <a:cubicBezTo>
                    <a:pt x="0" y="0"/>
                    <a:pt x="0" y="0"/>
                    <a:pt x="0" y="0"/>
                  </a:cubicBezTo>
                  <a:cubicBezTo>
                    <a:pt x="3" y="6"/>
                    <a:pt x="5" y="14"/>
                    <a:pt x="5"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94">
              <a:extLst>
                <a:ext uri="{FF2B5EF4-FFF2-40B4-BE49-F238E27FC236}">
                  <a16:creationId xmlns:a16="http://schemas.microsoft.com/office/drawing/2014/main" id="{4E4B4DBB-E971-4CD8-BE21-7315F029B85D}"/>
                </a:ext>
              </a:extLst>
            </p:cNvPr>
            <p:cNvSpPr>
              <a:spLocks/>
            </p:cNvSpPr>
            <p:nvPr/>
          </p:nvSpPr>
          <p:spPr bwMode="auto">
            <a:xfrm>
              <a:off x="879475" y="3422650"/>
              <a:ext cx="100013" cy="49212"/>
            </a:xfrm>
            <a:custGeom>
              <a:avLst/>
              <a:gdLst>
                <a:gd name="T0" fmla="*/ 42 w 42"/>
                <a:gd name="T1" fmla="*/ 21 h 21"/>
                <a:gd name="T2" fmla="*/ 38 w 42"/>
                <a:gd name="T3" fmla="*/ 0 h 21"/>
                <a:gd name="T4" fmla="*/ 4 w 42"/>
                <a:gd name="T5" fmla="*/ 0 h 21"/>
                <a:gd name="T6" fmla="*/ 0 w 42"/>
                <a:gd name="T7" fmla="*/ 21 h 21"/>
                <a:gd name="T8" fmla="*/ 42 w 42"/>
                <a:gd name="T9" fmla="*/ 21 h 21"/>
                <a:gd name="T10" fmla="*/ 42 w 42"/>
                <a:gd name="T11" fmla="*/ 21 h 21"/>
              </a:gdLst>
              <a:ahLst/>
              <a:cxnLst>
                <a:cxn ang="0">
                  <a:pos x="T0" y="T1"/>
                </a:cxn>
                <a:cxn ang="0">
                  <a:pos x="T2" y="T3"/>
                </a:cxn>
                <a:cxn ang="0">
                  <a:pos x="T4" y="T5"/>
                </a:cxn>
                <a:cxn ang="0">
                  <a:pos x="T6" y="T7"/>
                </a:cxn>
                <a:cxn ang="0">
                  <a:pos x="T8" y="T9"/>
                </a:cxn>
                <a:cxn ang="0">
                  <a:pos x="T10" y="T11"/>
                </a:cxn>
              </a:cxnLst>
              <a:rect l="0" t="0" r="r" b="b"/>
              <a:pathLst>
                <a:path w="42" h="21">
                  <a:moveTo>
                    <a:pt x="42" y="21"/>
                  </a:moveTo>
                  <a:cubicBezTo>
                    <a:pt x="42" y="14"/>
                    <a:pt x="41" y="6"/>
                    <a:pt x="38" y="0"/>
                  </a:cubicBezTo>
                  <a:cubicBezTo>
                    <a:pt x="4" y="0"/>
                    <a:pt x="4" y="0"/>
                    <a:pt x="4" y="0"/>
                  </a:cubicBezTo>
                  <a:cubicBezTo>
                    <a:pt x="2" y="6"/>
                    <a:pt x="0" y="14"/>
                    <a:pt x="0" y="21"/>
                  </a:cubicBezTo>
                  <a:cubicBezTo>
                    <a:pt x="42" y="21"/>
                    <a:pt x="42" y="21"/>
                    <a:pt x="42" y="21"/>
                  </a:cubicBezTo>
                  <a:cubicBezTo>
                    <a:pt x="42" y="21"/>
                    <a:pt x="42" y="21"/>
                    <a:pt x="4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95">
              <a:extLst>
                <a:ext uri="{FF2B5EF4-FFF2-40B4-BE49-F238E27FC236}">
                  <a16:creationId xmlns:a16="http://schemas.microsoft.com/office/drawing/2014/main" id="{45261CE7-0EEC-4F01-82BF-80C0FB60D7F4}"/>
                </a:ext>
              </a:extLst>
            </p:cNvPr>
            <p:cNvSpPr>
              <a:spLocks/>
            </p:cNvSpPr>
            <p:nvPr/>
          </p:nvSpPr>
          <p:spPr bwMode="auto">
            <a:xfrm>
              <a:off x="898525" y="3362325"/>
              <a:ext cx="71438" cy="50800"/>
            </a:xfrm>
            <a:custGeom>
              <a:avLst/>
              <a:gdLst>
                <a:gd name="T0" fmla="*/ 30 w 30"/>
                <a:gd name="T1" fmla="*/ 21 h 21"/>
                <a:gd name="T2" fmla="*/ 17 w 30"/>
                <a:gd name="T3" fmla="*/ 1 h 21"/>
                <a:gd name="T4" fmla="*/ 16 w 30"/>
                <a:gd name="T5" fmla="*/ 0 h 21"/>
                <a:gd name="T6" fmla="*/ 15 w 30"/>
                <a:gd name="T7" fmla="*/ 1 h 21"/>
                <a:gd name="T8" fmla="*/ 0 w 30"/>
                <a:gd name="T9" fmla="*/ 21 h 21"/>
                <a:gd name="T10" fmla="*/ 30 w 30"/>
                <a:gd name="T11" fmla="*/ 21 h 21"/>
                <a:gd name="T12" fmla="*/ 30 w 3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0" h="21">
                  <a:moveTo>
                    <a:pt x="30" y="21"/>
                  </a:moveTo>
                  <a:cubicBezTo>
                    <a:pt x="27" y="14"/>
                    <a:pt x="23" y="8"/>
                    <a:pt x="17" y="1"/>
                  </a:cubicBezTo>
                  <a:cubicBezTo>
                    <a:pt x="16" y="1"/>
                    <a:pt x="16" y="1"/>
                    <a:pt x="16" y="0"/>
                  </a:cubicBezTo>
                  <a:cubicBezTo>
                    <a:pt x="15" y="1"/>
                    <a:pt x="15" y="1"/>
                    <a:pt x="15" y="1"/>
                  </a:cubicBezTo>
                  <a:cubicBezTo>
                    <a:pt x="9" y="8"/>
                    <a:pt x="4" y="14"/>
                    <a:pt x="0" y="21"/>
                  </a:cubicBezTo>
                  <a:cubicBezTo>
                    <a:pt x="30" y="21"/>
                    <a:pt x="30" y="21"/>
                    <a:pt x="30" y="21"/>
                  </a:cubicBezTo>
                  <a:cubicBezTo>
                    <a:pt x="30" y="21"/>
                    <a:pt x="30" y="21"/>
                    <a:pt x="3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96">
              <a:extLst>
                <a:ext uri="{FF2B5EF4-FFF2-40B4-BE49-F238E27FC236}">
                  <a16:creationId xmlns:a16="http://schemas.microsoft.com/office/drawing/2014/main" id="{5BFB67EE-EFBF-4570-9D71-B753DF019450}"/>
                </a:ext>
              </a:extLst>
            </p:cNvPr>
            <p:cNvSpPr>
              <a:spLocks/>
            </p:cNvSpPr>
            <p:nvPr/>
          </p:nvSpPr>
          <p:spPr bwMode="auto">
            <a:xfrm>
              <a:off x="898525" y="3552825"/>
              <a:ext cx="52388" cy="60325"/>
            </a:xfrm>
            <a:custGeom>
              <a:avLst/>
              <a:gdLst>
                <a:gd name="T0" fmla="*/ 22 w 22"/>
                <a:gd name="T1" fmla="*/ 15 h 25"/>
                <a:gd name="T2" fmla="*/ 20 w 22"/>
                <a:gd name="T3" fmla="*/ 13 h 25"/>
                <a:gd name="T4" fmla="*/ 20 w 22"/>
                <a:gd name="T5" fmla="*/ 10 h 25"/>
                <a:gd name="T6" fmla="*/ 20 w 22"/>
                <a:gd name="T7" fmla="*/ 0 h 25"/>
                <a:gd name="T8" fmla="*/ 0 w 22"/>
                <a:gd name="T9" fmla="*/ 0 h 25"/>
                <a:gd name="T10" fmla="*/ 15 w 22"/>
                <a:gd name="T11" fmla="*/ 25 h 25"/>
                <a:gd name="T12" fmla="*/ 16 w 22"/>
                <a:gd name="T13" fmla="*/ 25 h 25"/>
                <a:gd name="T14" fmla="*/ 16 w 22"/>
                <a:gd name="T15" fmla="*/ 25 h 25"/>
                <a:gd name="T16" fmla="*/ 22 w 22"/>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15"/>
                  </a:moveTo>
                  <a:cubicBezTo>
                    <a:pt x="22" y="14"/>
                    <a:pt x="20" y="13"/>
                    <a:pt x="20" y="13"/>
                  </a:cubicBezTo>
                  <a:cubicBezTo>
                    <a:pt x="20" y="12"/>
                    <a:pt x="20" y="12"/>
                    <a:pt x="20" y="10"/>
                  </a:cubicBezTo>
                  <a:cubicBezTo>
                    <a:pt x="20" y="0"/>
                    <a:pt x="20" y="0"/>
                    <a:pt x="20" y="0"/>
                  </a:cubicBezTo>
                  <a:cubicBezTo>
                    <a:pt x="0" y="0"/>
                    <a:pt x="0" y="0"/>
                    <a:pt x="0" y="0"/>
                  </a:cubicBezTo>
                  <a:cubicBezTo>
                    <a:pt x="4" y="8"/>
                    <a:pt x="9" y="16"/>
                    <a:pt x="15" y="25"/>
                  </a:cubicBezTo>
                  <a:cubicBezTo>
                    <a:pt x="16" y="25"/>
                    <a:pt x="16" y="25"/>
                    <a:pt x="16" y="25"/>
                  </a:cubicBezTo>
                  <a:cubicBezTo>
                    <a:pt x="16" y="25"/>
                    <a:pt x="16" y="25"/>
                    <a:pt x="16" y="25"/>
                  </a:cubicBezTo>
                  <a:cubicBezTo>
                    <a:pt x="18" y="21"/>
                    <a:pt x="20" y="19"/>
                    <a:pt x="2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97">
              <a:extLst>
                <a:ext uri="{FF2B5EF4-FFF2-40B4-BE49-F238E27FC236}">
                  <a16:creationId xmlns:a16="http://schemas.microsoft.com/office/drawing/2014/main" id="{84BB0B3E-6DDC-4BCC-AF59-CCB081717B18}"/>
                </a:ext>
              </a:extLst>
            </p:cNvPr>
            <p:cNvSpPr>
              <a:spLocks/>
            </p:cNvSpPr>
            <p:nvPr/>
          </p:nvSpPr>
          <p:spPr bwMode="auto">
            <a:xfrm>
              <a:off x="798513" y="3481388"/>
              <a:ext cx="80963" cy="60325"/>
            </a:xfrm>
            <a:custGeom>
              <a:avLst/>
              <a:gdLst>
                <a:gd name="T0" fmla="*/ 30 w 34"/>
                <a:gd name="T1" fmla="*/ 0 h 25"/>
                <a:gd name="T2" fmla="*/ 0 w 34"/>
                <a:gd name="T3" fmla="*/ 0 h 25"/>
                <a:gd name="T4" fmla="*/ 4 w 34"/>
                <a:gd name="T5" fmla="*/ 25 h 25"/>
                <a:gd name="T6" fmla="*/ 34 w 34"/>
                <a:gd name="T7" fmla="*/ 25 h 25"/>
                <a:gd name="T8" fmla="*/ 30 w 34"/>
                <a:gd name="T9" fmla="*/ 0 h 25"/>
              </a:gdLst>
              <a:ahLst/>
              <a:cxnLst>
                <a:cxn ang="0">
                  <a:pos x="T0" y="T1"/>
                </a:cxn>
                <a:cxn ang="0">
                  <a:pos x="T2" y="T3"/>
                </a:cxn>
                <a:cxn ang="0">
                  <a:pos x="T4" y="T5"/>
                </a:cxn>
                <a:cxn ang="0">
                  <a:pos x="T6" y="T7"/>
                </a:cxn>
                <a:cxn ang="0">
                  <a:pos x="T8" y="T9"/>
                </a:cxn>
              </a:cxnLst>
              <a:rect l="0" t="0" r="r" b="b"/>
              <a:pathLst>
                <a:path w="34" h="25">
                  <a:moveTo>
                    <a:pt x="30" y="0"/>
                  </a:moveTo>
                  <a:cubicBezTo>
                    <a:pt x="0" y="0"/>
                    <a:pt x="0" y="0"/>
                    <a:pt x="0" y="0"/>
                  </a:cubicBezTo>
                  <a:cubicBezTo>
                    <a:pt x="0" y="9"/>
                    <a:pt x="2" y="18"/>
                    <a:pt x="4" y="25"/>
                  </a:cubicBezTo>
                  <a:cubicBezTo>
                    <a:pt x="34" y="25"/>
                    <a:pt x="34" y="25"/>
                    <a:pt x="34" y="25"/>
                  </a:cubicBezTo>
                  <a:cubicBezTo>
                    <a:pt x="31" y="17"/>
                    <a:pt x="30" y="9"/>
                    <a:pt x="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98">
              <a:extLst>
                <a:ext uri="{FF2B5EF4-FFF2-40B4-BE49-F238E27FC236}">
                  <a16:creationId xmlns:a16="http://schemas.microsoft.com/office/drawing/2014/main" id="{AAC339FD-613D-4AF5-9D43-28E9BDA33A1E}"/>
                </a:ext>
              </a:extLst>
            </p:cNvPr>
            <p:cNvSpPr>
              <a:spLocks/>
            </p:cNvSpPr>
            <p:nvPr/>
          </p:nvSpPr>
          <p:spPr bwMode="auto">
            <a:xfrm>
              <a:off x="798513" y="3422650"/>
              <a:ext cx="80963" cy="49212"/>
            </a:xfrm>
            <a:custGeom>
              <a:avLst/>
              <a:gdLst>
                <a:gd name="T0" fmla="*/ 0 w 34"/>
                <a:gd name="T1" fmla="*/ 21 h 21"/>
                <a:gd name="T2" fmla="*/ 30 w 34"/>
                <a:gd name="T3" fmla="*/ 21 h 21"/>
                <a:gd name="T4" fmla="*/ 34 w 34"/>
                <a:gd name="T5" fmla="*/ 0 h 21"/>
                <a:gd name="T6" fmla="*/ 7 w 34"/>
                <a:gd name="T7" fmla="*/ 0 h 21"/>
                <a:gd name="T8" fmla="*/ 0 w 34"/>
                <a:gd name="T9" fmla="*/ 21 h 21"/>
              </a:gdLst>
              <a:ahLst/>
              <a:cxnLst>
                <a:cxn ang="0">
                  <a:pos x="T0" y="T1"/>
                </a:cxn>
                <a:cxn ang="0">
                  <a:pos x="T2" y="T3"/>
                </a:cxn>
                <a:cxn ang="0">
                  <a:pos x="T4" y="T5"/>
                </a:cxn>
                <a:cxn ang="0">
                  <a:pos x="T6" y="T7"/>
                </a:cxn>
                <a:cxn ang="0">
                  <a:pos x="T8" y="T9"/>
                </a:cxn>
              </a:cxnLst>
              <a:rect l="0" t="0" r="r" b="b"/>
              <a:pathLst>
                <a:path w="34" h="21">
                  <a:moveTo>
                    <a:pt x="0" y="21"/>
                  </a:moveTo>
                  <a:cubicBezTo>
                    <a:pt x="30" y="21"/>
                    <a:pt x="30" y="21"/>
                    <a:pt x="30" y="21"/>
                  </a:cubicBezTo>
                  <a:cubicBezTo>
                    <a:pt x="30" y="14"/>
                    <a:pt x="31" y="6"/>
                    <a:pt x="34" y="0"/>
                  </a:cubicBezTo>
                  <a:cubicBezTo>
                    <a:pt x="7" y="0"/>
                    <a:pt x="7" y="0"/>
                    <a:pt x="7" y="0"/>
                  </a:cubicBezTo>
                  <a:cubicBezTo>
                    <a:pt x="3" y="6"/>
                    <a:pt x="1" y="14"/>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99">
              <a:extLst>
                <a:ext uri="{FF2B5EF4-FFF2-40B4-BE49-F238E27FC236}">
                  <a16:creationId xmlns:a16="http://schemas.microsoft.com/office/drawing/2014/main" id="{912B5A58-AB77-4071-86F8-9CC54793B9B4}"/>
                </a:ext>
              </a:extLst>
            </p:cNvPr>
            <p:cNvSpPr>
              <a:spLocks/>
            </p:cNvSpPr>
            <p:nvPr/>
          </p:nvSpPr>
          <p:spPr bwMode="auto">
            <a:xfrm>
              <a:off x="828675" y="3352800"/>
              <a:ext cx="90488" cy="60325"/>
            </a:xfrm>
            <a:custGeom>
              <a:avLst/>
              <a:gdLst>
                <a:gd name="T0" fmla="*/ 24 w 38"/>
                <a:gd name="T1" fmla="*/ 25 h 25"/>
                <a:gd name="T2" fmla="*/ 38 w 38"/>
                <a:gd name="T3" fmla="*/ 1 h 25"/>
                <a:gd name="T4" fmla="*/ 38 w 38"/>
                <a:gd name="T5" fmla="*/ 0 h 25"/>
                <a:gd name="T6" fmla="*/ 0 w 38"/>
                <a:gd name="T7" fmla="*/ 25 h 25"/>
                <a:gd name="T8" fmla="*/ 24 w 38"/>
                <a:gd name="T9" fmla="*/ 25 h 25"/>
                <a:gd name="T10" fmla="*/ 24 w 38"/>
                <a:gd name="T11" fmla="*/ 25 h 25"/>
              </a:gdLst>
              <a:ahLst/>
              <a:cxnLst>
                <a:cxn ang="0">
                  <a:pos x="T0" y="T1"/>
                </a:cxn>
                <a:cxn ang="0">
                  <a:pos x="T2" y="T3"/>
                </a:cxn>
                <a:cxn ang="0">
                  <a:pos x="T4" y="T5"/>
                </a:cxn>
                <a:cxn ang="0">
                  <a:pos x="T6" y="T7"/>
                </a:cxn>
                <a:cxn ang="0">
                  <a:pos x="T8" y="T9"/>
                </a:cxn>
                <a:cxn ang="0">
                  <a:pos x="T10" y="T11"/>
                </a:cxn>
              </a:cxnLst>
              <a:rect l="0" t="0" r="r" b="b"/>
              <a:pathLst>
                <a:path w="38" h="25">
                  <a:moveTo>
                    <a:pt x="24" y="25"/>
                  </a:moveTo>
                  <a:cubicBezTo>
                    <a:pt x="27" y="16"/>
                    <a:pt x="31" y="8"/>
                    <a:pt x="38" y="1"/>
                  </a:cubicBezTo>
                  <a:cubicBezTo>
                    <a:pt x="38" y="0"/>
                    <a:pt x="38" y="0"/>
                    <a:pt x="38" y="0"/>
                  </a:cubicBezTo>
                  <a:cubicBezTo>
                    <a:pt x="23" y="1"/>
                    <a:pt x="8" y="11"/>
                    <a:pt x="0" y="25"/>
                  </a:cubicBezTo>
                  <a:cubicBezTo>
                    <a:pt x="24" y="25"/>
                    <a:pt x="24" y="25"/>
                    <a:pt x="24" y="25"/>
                  </a:cubicBezTo>
                  <a:cubicBezTo>
                    <a:pt x="24" y="25"/>
                    <a:pt x="24" y="25"/>
                    <a:pt x="24"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100">
              <a:extLst>
                <a:ext uri="{FF2B5EF4-FFF2-40B4-BE49-F238E27FC236}">
                  <a16:creationId xmlns:a16="http://schemas.microsoft.com/office/drawing/2014/main" id="{864069B6-4E1F-46E5-9474-4163827AB326}"/>
                </a:ext>
              </a:extLst>
            </p:cNvPr>
            <p:cNvSpPr>
              <a:spLocks/>
            </p:cNvSpPr>
            <p:nvPr/>
          </p:nvSpPr>
          <p:spPr bwMode="auto">
            <a:xfrm>
              <a:off x="817563" y="3552825"/>
              <a:ext cx="101600" cy="60325"/>
            </a:xfrm>
            <a:custGeom>
              <a:avLst/>
              <a:gdLst>
                <a:gd name="T0" fmla="*/ 43 w 43"/>
                <a:gd name="T1" fmla="*/ 24 h 25"/>
                <a:gd name="T2" fmla="*/ 28 w 43"/>
                <a:gd name="T3" fmla="*/ 0 h 25"/>
                <a:gd name="T4" fmla="*/ 0 w 43"/>
                <a:gd name="T5" fmla="*/ 0 h 25"/>
                <a:gd name="T6" fmla="*/ 43 w 43"/>
                <a:gd name="T7" fmla="*/ 25 h 25"/>
                <a:gd name="T8" fmla="*/ 43 w 43"/>
                <a:gd name="T9" fmla="*/ 24 h 25"/>
                <a:gd name="T10" fmla="*/ 43 w 43"/>
                <a:gd name="T11" fmla="*/ 24 h 25"/>
              </a:gdLst>
              <a:ahLst/>
              <a:cxnLst>
                <a:cxn ang="0">
                  <a:pos x="T0" y="T1"/>
                </a:cxn>
                <a:cxn ang="0">
                  <a:pos x="T2" y="T3"/>
                </a:cxn>
                <a:cxn ang="0">
                  <a:pos x="T4" y="T5"/>
                </a:cxn>
                <a:cxn ang="0">
                  <a:pos x="T6" y="T7"/>
                </a:cxn>
                <a:cxn ang="0">
                  <a:pos x="T8" y="T9"/>
                </a:cxn>
                <a:cxn ang="0">
                  <a:pos x="T10" y="T11"/>
                </a:cxn>
              </a:cxnLst>
              <a:rect l="0" t="0" r="r" b="b"/>
              <a:pathLst>
                <a:path w="43" h="25">
                  <a:moveTo>
                    <a:pt x="43" y="24"/>
                  </a:moveTo>
                  <a:cubicBezTo>
                    <a:pt x="36" y="16"/>
                    <a:pt x="32" y="8"/>
                    <a:pt x="28" y="0"/>
                  </a:cubicBezTo>
                  <a:cubicBezTo>
                    <a:pt x="0" y="0"/>
                    <a:pt x="0" y="0"/>
                    <a:pt x="0" y="0"/>
                  </a:cubicBezTo>
                  <a:cubicBezTo>
                    <a:pt x="9" y="13"/>
                    <a:pt x="25" y="24"/>
                    <a:pt x="43" y="25"/>
                  </a:cubicBezTo>
                  <a:cubicBezTo>
                    <a:pt x="43" y="24"/>
                    <a:pt x="43" y="24"/>
                    <a:pt x="43" y="24"/>
                  </a:cubicBezTo>
                  <a:cubicBezTo>
                    <a:pt x="43" y="24"/>
                    <a:pt x="43"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101">
              <a:extLst>
                <a:ext uri="{FF2B5EF4-FFF2-40B4-BE49-F238E27FC236}">
                  <a16:creationId xmlns:a16="http://schemas.microsoft.com/office/drawing/2014/main" id="{30B3C682-F5B3-40E4-8B5E-70669E3C64DF}"/>
                </a:ext>
              </a:extLst>
            </p:cNvPr>
            <p:cNvSpPr>
              <a:spLocks/>
            </p:cNvSpPr>
            <p:nvPr/>
          </p:nvSpPr>
          <p:spPr bwMode="auto">
            <a:xfrm>
              <a:off x="938213" y="3352800"/>
              <a:ext cx="103188" cy="60325"/>
            </a:xfrm>
            <a:custGeom>
              <a:avLst/>
              <a:gdLst>
                <a:gd name="T0" fmla="*/ 2 w 43"/>
                <a:gd name="T1" fmla="*/ 1 h 25"/>
                <a:gd name="T2" fmla="*/ 16 w 43"/>
                <a:gd name="T3" fmla="*/ 25 h 25"/>
                <a:gd name="T4" fmla="*/ 43 w 43"/>
                <a:gd name="T5" fmla="*/ 25 h 25"/>
                <a:gd name="T6" fmla="*/ 0 w 43"/>
                <a:gd name="T7" fmla="*/ 0 h 25"/>
                <a:gd name="T8" fmla="*/ 2 w 43"/>
                <a:gd name="T9" fmla="*/ 1 h 25"/>
              </a:gdLst>
              <a:ahLst/>
              <a:cxnLst>
                <a:cxn ang="0">
                  <a:pos x="T0" y="T1"/>
                </a:cxn>
                <a:cxn ang="0">
                  <a:pos x="T2" y="T3"/>
                </a:cxn>
                <a:cxn ang="0">
                  <a:pos x="T4" y="T5"/>
                </a:cxn>
                <a:cxn ang="0">
                  <a:pos x="T6" y="T7"/>
                </a:cxn>
                <a:cxn ang="0">
                  <a:pos x="T8" y="T9"/>
                </a:cxn>
              </a:cxnLst>
              <a:rect l="0" t="0" r="r" b="b"/>
              <a:pathLst>
                <a:path w="43" h="25">
                  <a:moveTo>
                    <a:pt x="2" y="1"/>
                  </a:moveTo>
                  <a:cubicBezTo>
                    <a:pt x="7" y="8"/>
                    <a:pt x="12" y="16"/>
                    <a:pt x="16" y="25"/>
                  </a:cubicBezTo>
                  <a:cubicBezTo>
                    <a:pt x="43" y="25"/>
                    <a:pt x="43" y="25"/>
                    <a:pt x="43" y="25"/>
                  </a:cubicBezTo>
                  <a:cubicBezTo>
                    <a:pt x="33" y="11"/>
                    <a:pt x="18" y="1"/>
                    <a:pt x="0" y="0"/>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102">
              <a:extLst>
                <a:ext uri="{FF2B5EF4-FFF2-40B4-BE49-F238E27FC236}">
                  <a16:creationId xmlns:a16="http://schemas.microsoft.com/office/drawing/2014/main" id="{F99AB67D-BF97-496B-A046-084AB661BFFD}"/>
                </a:ext>
              </a:extLst>
            </p:cNvPr>
            <p:cNvSpPr>
              <a:spLocks/>
            </p:cNvSpPr>
            <p:nvPr/>
          </p:nvSpPr>
          <p:spPr bwMode="auto">
            <a:xfrm>
              <a:off x="938213" y="3590925"/>
              <a:ext cx="31750" cy="22225"/>
            </a:xfrm>
            <a:custGeom>
              <a:avLst/>
              <a:gdLst>
                <a:gd name="T0" fmla="*/ 7 w 13"/>
                <a:gd name="T1" fmla="*/ 0 h 9"/>
                <a:gd name="T2" fmla="*/ 0 w 13"/>
                <a:gd name="T3" fmla="*/ 8 h 9"/>
                <a:gd name="T4" fmla="*/ 0 w 13"/>
                <a:gd name="T5" fmla="*/ 9 h 9"/>
                <a:gd name="T6" fmla="*/ 13 w 13"/>
                <a:gd name="T7" fmla="*/ 6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4" y="3"/>
                    <a:pt x="3" y="5"/>
                    <a:pt x="0" y="8"/>
                  </a:cubicBezTo>
                  <a:cubicBezTo>
                    <a:pt x="0" y="9"/>
                    <a:pt x="0" y="9"/>
                    <a:pt x="0" y="9"/>
                  </a:cubicBezTo>
                  <a:cubicBezTo>
                    <a:pt x="4" y="9"/>
                    <a:pt x="9" y="8"/>
                    <a:pt x="13" y="6"/>
                  </a:cubicBezTo>
                  <a:cubicBezTo>
                    <a:pt x="11" y="4"/>
                    <a:pt x="8" y="3"/>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103">
              <a:extLst>
                <a:ext uri="{FF2B5EF4-FFF2-40B4-BE49-F238E27FC236}">
                  <a16:creationId xmlns:a16="http://schemas.microsoft.com/office/drawing/2014/main" id="{B7A38662-F5E7-4B22-A55B-E9D68D5EE547}"/>
                </a:ext>
              </a:extLst>
            </p:cNvPr>
            <p:cNvSpPr>
              <a:spLocks/>
            </p:cNvSpPr>
            <p:nvPr/>
          </p:nvSpPr>
          <p:spPr bwMode="auto">
            <a:xfrm>
              <a:off x="879475" y="3481388"/>
              <a:ext cx="100013" cy="60325"/>
            </a:xfrm>
            <a:custGeom>
              <a:avLst/>
              <a:gdLst>
                <a:gd name="T0" fmla="*/ 26 w 42"/>
                <a:gd name="T1" fmla="*/ 13 h 25"/>
                <a:gd name="T2" fmla="*/ 30 w 42"/>
                <a:gd name="T3" fmla="*/ 5 h 25"/>
                <a:gd name="T4" fmla="*/ 37 w 42"/>
                <a:gd name="T5" fmla="*/ 7 h 25"/>
                <a:gd name="T6" fmla="*/ 41 w 42"/>
                <a:gd name="T7" fmla="*/ 8 h 25"/>
                <a:gd name="T8" fmla="*/ 42 w 42"/>
                <a:gd name="T9" fmla="*/ 0 h 25"/>
                <a:gd name="T10" fmla="*/ 0 w 42"/>
                <a:gd name="T11" fmla="*/ 0 h 25"/>
                <a:gd name="T12" fmla="*/ 4 w 42"/>
                <a:gd name="T13" fmla="*/ 25 h 25"/>
                <a:gd name="T14" fmla="*/ 26 w 42"/>
                <a:gd name="T15" fmla="*/ 25 h 25"/>
                <a:gd name="T16" fmla="*/ 26 w 42"/>
                <a:gd name="T17" fmla="*/ 13 h 25"/>
                <a:gd name="T18" fmla="*/ 26 w 42"/>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5">
                  <a:moveTo>
                    <a:pt x="26" y="13"/>
                  </a:moveTo>
                  <a:cubicBezTo>
                    <a:pt x="26" y="9"/>
                    <a:pt x="27" y="7"/>
                    <a:pt x="30" y="5"/>
                  </a:cubicBezTo>
                  <a:cubicBezTo>
                    <a:pt x="32" y="4"/>
                    <a:pt x="35" y="4"/>
                    <a:pt x="37" y="7"/>
                  </a:cubicBezTo>
                  <a:cubicBezTo>
                    <a:pt x="39" y="8"/>
                    <a:pt x="40" y="8"/>
                    <a:pt x="41" y="8"/>
                  </a:cubicBezTo>
                  <a:cubicBezTo>
                    <a:pt x="42" y="5"/>
                    <a:pt x="42" y="3"/>
                    <a:pt x="42" y="0"/>
                  </a:cubicBezTo>
                  <a:cubicBezTo>
                    <a:pt x="0" y="0"/>
                    <a:pt x="0" y="0"/>
                    <a:pt x="0" y="0"/>
                  </a:cubicBezTo>
                  <a:cubicBezTo>
                    <a:pt x="1" y="9"/>
                    <a:pt x="2" y="17"/>
                    <a:pt x="4" y="25"/>
                  </a:cubicBezTo>
                  <a:cubicBezTo>
                    <a:pt x="26" y="25"/>
                    <a:pt x="26" y="25"/>
                    <a:pt x="26" y="25"/>
                  </a:cubicBezTo>
                  <a:cubicBezTo>
                    <a:pt x="26" y="13"/>
                    <a:pt x="26" y="13"/>
                    <a:pt x="26" y="13"/>
                  </a:cubicBezTo>
                  <a:cubicBezTo>
                    <a:pt x="26" y="13"/>
                    <a:pt x="26" y="13"/>
                    <a:pt x="2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104">
              <a:extLst>
                <a:ext uri="{FF2B5EF4-FFF2-40B4-BE49-F238E27FC236}">
                  <a16:creationId xmlns:a16="http://schemas.microsoft.com/office/drawing/2014/main" id="{8F7B5379-AC7D-4857-A447-9C2FE9D4656F}"/>
                </a:ext>
              </a:extLst>
            </p:cNvPr>
            <p:cNvSpPr>
              <a:spLocks noEditPoints="1"/>
            </p:cNvSpPr>
            <p:nvPr/>
          </p:nvSpPr>
          <p:spPr bwMode="auto">
            <a:xfrm>
              <a:off x="950913" y="3503613"/>
              <a:ext cx="100013" cy="109537"/>
            </a:xfrm>
            <a:custGeom>
              <a:avLst/>
              <a:gdLst>
                <a:gd name="T0" fmla="*/ 41 w 42"/>
                <a:gd name="T1" fmla="*/ 1 h 46"/>
                <a:gd name="T2" fmla="*/ 39 w 42"/>
                <a:gd name="T3" fmla="*/ 1 h 46"/>
                <a:gd name="T4" fmla="*/ 30 w 42"/>
                <a:gd name="T5" fmla="*/ 4 h 46"/>
                <a:gd name="T6" fmla="*/ 23 w 42"/>
                <a:gd name="T7" fmla="*/ 0 h 46"/>
                <a:gd name="T8" fmla="*/ 19 w 42"/>
                <a:gd name="T9" fmla="*/ 0 h 46"/>
                <a:gd name="T10" fmla="*/ 11 w 42"/>
                <a:gd name="T11" fmla="*/ 4 h 46"/>
                <a:gd name="T12" fmla="*/ 3 w 42"/>
                <a:gd name="T13" fmla="*/ 1 h 46"/>
                <a:gd name="T14" fmla="*/ 1 w 42"/>
                <a:gd name="T15" fmla="*/ 1 h 46"/>
                <a:gd name="T16" fmla="*/ 0 w 42"/>
                <a:gd name="T17" fmla="*/ 3 h 46"/>
                <a:gd name="T18" fmla="*/ 0 w 42"/>
                <a:gd name="T19" fmla="*/ 29 h 46"/>
                <a:gd name="T20" fmla="*/ 0 w 42"/>
                <a:gd name="T21" fmla="*/ 30 h 46"/>
                <a:gd name="T22" fmla="*/ 20 w 42"/>
                <a:gd name="T23" fmla="*/ 45 h 46"/>
                <a:gd name="T24" fmla="*/ 21 w 42"/>
                <a:gd name="T25" fmla="*/ 46 h 46"/>
                <a:gd name="T26" fmla="*/ 22 w 42"/>
                <a:gd name="T27" fmla="*/ 45 h 46"/>
                <a:gd name="T28" fmla="*/ 42 w 42"/>
                <a:gd name="T29" fmla="*/ 30 h 46"/>
                <a:gd name="T30" fmla="*/ 42 w 42"/>
                <a:gd name="T31" fmla="*/ 29 h 46"/>
                <a:gd name="T32" fmla="*/ 42 w 42"/>
                <a:gd name="T33" fmla="*/ 3 h 46"/>
                <a:gd name="T34" fmla="*/ 41 w 42"/>
                <a:gd name="T35" fmla="*/ 1 h 46"/>
                <a:gd name="T36" fmla="*/ 30 w 42"/>
                <a:gd name="T37" fmla="*/ 23 h 46"/>
                <a:gd name="T38" fmla="*/ 23 w 42"/>
                <a:gd name="T39" fmla="*/ 23 h 46"/>
                <a:gd name="T40" fmla="*/ 23 w 42"/>
                <a:gd name="T41" fmla="*/ 30 h 46"/>
                <a:gd name="T42" fmla="*/ 21 w 42"/>
                <a:gd name="T43" fmla="*/ 32 h 46"/>
                <a:gd name="T44" fmla="*/ 19 w 42"/>
                <a:gd name="T45" fmla="*/ 30 h 46"/>
                <a:gd name="T46" fmla="*/ 19 w 42"/>
                <a:gd name="T47" fmla="*/ 23 h 46"/>
                <a:gd name="T48" fmla="*/ 11 w 42"/>
                <a:gd name="T49" fmla="*/ 23 h 46"/>
                <a:gd name="T50" fmla="*/ 9 w 42"/>
                <a:gd name="T51" fmla="*/ 21 h 46"/>
                <a:gd name="T52" fmla="*/ 11 w 42"/>
                <a:gd name="T53" fmla="*/ 19 h 46"/>
                <a:gd name="T54" fmla="*/ 19 w 42"/>
                <a:gd name="T55" fmla="*/ 19 h 46"/>
                <a:gd name="T56" fmla="*/ 19 w 42"/>
                <a:gd name="T57" fmla="*/ 12 h 46"/>
                <a:gd name="T58" fmla="*/ 21 w 42"/>
                <a:gd name="T59" fmla="*/ 10 h 46"/>
                <a:gd name="T60" fmla="*/ 23 w 42"/>
                <a:gd name="T61" fmla="*/ 12 h 46"/>
                <a:gd name="T62" fmla="*/ 23 w 42"/>
                <a:gd name="T63" fmla="*/ 19 h 46"/>
                <a:gd name="T64" fmla="*/ 30 w 42"/>
                <a:gd name="T65" fmla="*/ 19 h 46"/>
                <a:gd name="T66" fmla="*/ 33 w 42"/>
                <a:gd name="T67" fmla="*/ 21 h 46"/>
                <a:gd name="T68" fmla="*/ 30 w 42"/>
                <a:gd name="T6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6">
                  <a:moveTo>
                    <a:pt x="41" y="1"/>
                  </a:moveTo>
                  <a:cubicBezTo>
                    <a:pt x="40" y="0"/>
                    <a:pt x="39" y="0"/>
                    <a:pt x="39" y="1"/>
                  </a:cubicBezTo>
                  <a:cubicBezTo>
                    <a:pt x="35" y="3"/>
                    <a:pt x="33" y="4"/>
                    <a:pt x="30" y="4"/>
                  </a:cubicBezTo>
                  <a:cubicBezTo>
                    <a:pt x="27" y="4"/>
                    <a:pt x="24" y="2"/>
                    <a:pt x="23" y="0"/>
                  </a:cubicBezTo>
                  <a:cubicBezTo>
                    <a:pt x="22" y="0"/>
                    <a:pt x="20" y="0"/>
                    <a:pt x="19" y="0"/>
                  </a:cubicBezTo>
                  <a:cubicBezTo>
                    <a:pt x="17" y="2"/>
                    <a:pt x="15" y="4"/>
                    <a:pt x="11" y="4"/>
                  </a:cubicBezTo>
                  <a:cubicBezTo>
                    <a:pt x="9" y="4"/>
                    <a:pt x="7" y="3"/>
                    <a:pt x="3" y="1"/>
                  </a:cubicBezTo>
                  <a:cubicBezTo>
                    <a:pt x="3" y="0"/>
                    <a:pt x="2" y="0"/>
                    <a:pt x="1" y="1"/>
                  </a:cubicBezTo>
                  <a:cubicBezTo>
                    <a:pt x="0" y="1"/>
                    <a:pt x="0" y="2"/>
                    <a:pt x="0" y="3"/>
                  </a:cubicBezTo>
                  <a:cubicBezTo>
                    <a:pt x="0" y="29"/>
                    <a:pt x="0" y="29"/>
                    <a:pt x="0" y="29"/>
                  </a:cubicBezTo>
                  <a:cubicBezTo>
                    <a:pt x="0" y="30"/>
                    <a:pt x="0" y="30"/>
                    <a:pt x="0" y="30"/>
                  </a:cubicBezTo>
                  <a:cubicBezTo>
                    <a:pt x="0" y="30"/>
                    <a:pt x="3" y="40"/>
                    <a:pt x="20" y="45"/>
                  </a:cubicBezTo>
                  <a:cubicBezTo>
                    <a:pt x="21" y="45"/>
                    <a:pt x="21" y="46"/>
                    <a:pt x="21" y="46"/>
                  </a:cubicBezTo>
                  <a:cubicBezTo>
                    <a:pt x="21" y="46"/>
                    <a:pt x="21" y="45"/>
                    <a:pt x="22" y="45"/>
                  </a:cubicBezTo>
                  <a:cubicBezTo>
                    <a:pt x="39" y="40"/>
                    <a:pt x="42" y="30"/>
                    <a:pt x="42" y="30"/>
                  </a:cubicBezTo>
                  <a:cubicBezTo>
                    <a:pt x="42" y="29"/>
                    <a:pt x="42" y="29"/>
                    <a:pt x="42" y="29"/>
                  </a:cubicBezTo>
                  <a:cubicBezTo>
                    <a:pt x="42" y="3"/>
                    <a:pt x="42" y="3"/>
                    <a:pt x="42" y="3"/>
                  </a:cubicBezTo>
                  <a:cubicBezTo>
                    <a:pt x="42" y="2"/>
                    <a:pt x="42" y="1"/>
                    <a:pt x="41" y="1"/>
                  </a:cubicBezTo>
                  <a:close/>
                  <a:moveTo>
                    <a:pt x="30" y="23"/>
                  </a:moveTo>
                  <a:cubicBezTo>
                    <a:pt x="23" y="23"/>
                    <a:pt x="23" y="23"/>
                    <a:pt x="23" y="23"/>
                  </a:cubicBezTo>
                  <a:cubicBezTo>
                    <a:pt x="23" y="30"/>
                    <a:pt x="23" y="30"/>
                    <a:pt x="23" y="30"/>
                  </a:cubicBezTo>
                  <a:cubicBezTo>
                    <a:pt x="23" y="31"/>
                    <a:pt x="22" y="32"/>
                    <a:pt x="21" y="32"/>
                  </a:cubicBezTo>
                  <a:cubicBezTo>
                    <a:pt x="20" y="32"/>
                    <a:pt x="19" y="31"/>
                    <a:pt x="19" y="30"/>
                  </a:cubicBezTo>
                  <a:cubicBezTo>
                    <a:pt x="19" y="23"/>
                    <a:pt x="19" y="23"/>
                    <a:pt x="19" y="23"/>
                  </a:cubicBezTo>
                  <a:cubicBezTo>
                    <a:pt x="11" y="23"/>
                    <a:pt x="11" y="23"/>
                    <a:pt x="11" y="23"/>
                  </a:cubicBezTo>
                  <a:cubicBezTo>
                    <a:pt x="10" y="23"/>
                    <a:pt x="9" y="22"/>
                    <a:pt x="9" y="21"/>
                  </a:cubicBezTo>
                  <a:cubicBezTo>
                    <a:pt x="9" y="20"/>
                    <a:pt x="10" y="19"/>
                    <a:pt x="11" y="19"/>
                  </a:cubicBezTo>
                  <a:cubicBezTo>
                    <a:pt x="19" y="19"/>
                    <a:pt x="19" y="19"/>
                    <a:pt x="19" y="19"/>
                  </a:cubicBezTo>
                  <a:cubicBezTo>
                    <a:pt x="19" y="12"/>
                    <a:pt x="19" y="12"/>
                    <a:pt x="19" y="12"/>
                  </a:cubicBezTo>
                  <a:cubicBezTo>
                    <a:pt x="19" y="11"/>
                    <a:pt x="20" y="10"/>
                    <a:pt x="21" y="10"/>
                  </a:cubicBezTo>
                  <a:cubicBezTo>
                    <a:pt x="22" y="10"/>
                    <a:pt x="23" y="11"/>
                    <a:pt x="23" y="12"/>
                  </a:cubicBezTo>
                  <a:cubicBezTo>
                    <a:pt x="23" y="19"/>
                    <a:pt x="23" y="19"/>
                    <a:pt x="23" y="19"/>
                  </a:cubicBezTo>
                  <a:cubicBezTo>
                    <a:pt x="30" y="19"/>
                    <a:pt x="30" y="19"/>
                    <a:pt x="30" y="19"/>
                  </a:cubicBezTo>
                  <a:cubicBezTo>
                    <a:pt x="32" y="19"/>
                    <a:pt x="33" y="20"/>
                    <a:pt x="33" y="21"/>
                  </a:cubicBezTo>
                  <a:cubicBezTo>
                    <a:pt x="33" y="22"/>
                    <a:pt x="32" y="23"/>
                    <a:pt x="3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C0F04058-9989-4B50-BC07-E57FD1A563F7}"/>
              </a:ext>
            </a:extLst>
          </p:cNvPr>
          <p:cNvGrpSpPr/>
          <p:nvPr/>
        </p:nvGrpSpPr>
        <p:grpSpPr>
          <a:xfrm>
            <a:off x="815725" y="4311650"/>
            <a:ext cx="261938" cy="261937"/>
            <a:chOff x="784225" y="4302125"/>
            <a:chExt cx="261938" cy="261937"/>
          </a:xfrm>
        </p:grpSpPr>
        <p:sp>
          <p:nvSpPr>
            <p:cNvPr id="124" name="Freeform 105">
              <a:extLst>
                <a:ext uri="{FF2B5EF4-FFF2-40B4-BE49-F238E27FC236}">
                  <a16:creationId xmlns:a16="http://schemas.microsoft.com/office/drawing/2014/main" id="{D0283DBA-3934-4CE7-BAE5-92C46CD46A7A}"/>
                </a:ext>
              </a:extLst>
            </p:cNvPr>
            <p:cNvSpPr>
              <a:spLocks/>
            </p:cNvSpPr>
            <p:nvPr/>
          </p:nvSpPr>
          <p:spPr bwMode="auto">
            <a:xfrm>
              <a:off x="1014413" y="4364038"/>
              <a:ext cx="31750" cy="58737"/>
            </a:xfrm>
            <a:custGeom>
              <a:avLst/>
              <a:gdLst>
                <a:gd name="T0" fmla="*/ 0 w 13"/>
                <a:gd name="T1" fmla="*/ 18 h 25"/>
                <a:gd name="T2" fmla="*/ 5 w 13"/>
                <a:gd name="T3" fmla="*/ 25 h 25"/>
                <a:gd name="T4" fmla="*/ 11 w 13"/>
                <a:gd name="T5" fmla="*/ 24 h 25"/>
                <a:gd name="T6" fmla="*/ 13 w 13"/>
                <a:gd name="T7" fmla="*/ 23 h 25"/>
                <a:gd name="T8" fmla="*/ 4 w 13"/>
                <a:gd name="T9" fmla="*/ 0 h 25"/>
                <a:gd name="T10" fmla="*/ 4 w 13"/>
                <a:gd name="T11" fmla="*/ 1 h 25"/>
                <a:gd name="T12" fmla="*/ 0 w 13"/>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0" y="18"/>
                  </a:moveTo>
                  <a:cubicBezTo>
                    <a:pt x="3" y="19"/>
                    <a:pt x="5" y="23"/>
                    <a:pt x="5" y="25"/>
                  </a:cubicBezTo>
                  <a:cubicBezTo>
                    <a:pt x="7" y="25"/>
                    <a:pt x="10" y="24"/>
                    <a:pt x="11" y="24"/>
                  </a:cubicBezTo>
                  <a:cubicBezTo>
                    <a:pt x="11" y="24"/>
                    <a:pt x="12" y="23"/>
                    <a:pt x="13" y="23"/>
                  </a:cubicBezTo>
                  <a:cubicBezTo>
                    <a:pt x="12" y="14"/>
                    <a:pt x="9" y="6"/>
                    <a:pt x="4" y="0"/>
                  </a:cubicBezTo>
                  <a:cubicBezTo>
                    <a:pt x="4" y="1"/>
                    <a:pt x="4" y="1"/>
                    <a:pt x="4" y="1"/>
                  </a:cubicBezTo>
                  <a:cubicBezTo>
                    <a:pt x="3" y="7"/>
                    <a:pt x="2" y="13"/>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106">
              <a:extLst>
                <a:ext uri="{FF2B5EF4-FFF2-40B4-BE49-F238E27FC236}">
                  <a16:creationId xmlns:a16="http://schemas.microsoft.com/office/drawing/2014/main" id="{B61E759D-4B9F-4B91-BE74-CB88001824FD}"/>
                </a:ext>
              </a:extLst>
            </p:cNvPr>
            <p:cNvSpPr>
              <a:spLocks/>
            </p:cNvSpPr>
            <p:nvPr/>
          </p:nvSpPr>
          <p:spPr bwMode="auto">
            <a:xfrm>
              <a:off x="812800" y="4341813"/>
              <a:ext cx="173038" cy="150812"/>
            </a:xfrm>
            <a:custGeom>
              <a:avLst/>
              <a:gdLst>
                <a:gd name="T0" fmla="*/ 0 w 73"/>
                <a:gd name="T1" fmla="*/ 3 h 63"/>
                <a:gd name="T2" fmla="*/ 3 w 73"/>
                <a:gd name="T3" fmla="*/ 5 h 63"/>
                <a:gd name="T4" fmla="*/ 15 w 73"/>
                <a:gd name="T5" fmla="*/ 31 h 63"/>
                <a:gd name="T6" fmla="*/ 25 w 73"/>
                <a:gd name="T7" fmla="*/ 42 h 63"/>
                <a:gd name="T8" fmla="*/ 24 w 73"/>
                <a:gd name="T9" fmla="*/ 46 h 63"/>
                <a:gd name="T10" fmla="*/ 38 w 73"/>
                <a:gd name="T11" fmla="*/ 57 h 63"/>
                <a:gd name="T12" fmla="*/ 43 w 73"/>
                <a:gd name="T13" fmla="*/ 56 h 63"/>
                <a:gd name="T14" fmla="*/ 52 w 73"/>
                <a:gd name="T15" fmla="*/ 63 h 63"/>
                <a:gd name="T16" fmla="*/ 55 w 73"/>
                <a:gd name="T17" fmla="*/ 63 h 63"/>
                <a:gd name="T18" fmla="*/ 64 w 73"/>
                <a:gd name="T19" fmla="*/ 54 h 63"/>
                <a:gd name="T20" fmla="*/ 68 w 73"/>
                <a:gd name="T21" fmla="*/ 55 h 63"/>
                <a:gd name="T22" fmla="*/ 73 w 73"/>
                <a:gd name="T23" fmla="*/ 47 h 63"/>
                <a:gd name="T24" fmla="*/ 68 w 73"/>
                <a:gd name="T25" fmla="*/ 39 h 63"/>
                <a:gd name="T26" fmla="*/ 36 w 73"/>
                <a:gd name="T27" fmla="*/ 19 h 63"/>
                <a:gd name="T28" fmla="*/ 32 w 73"/>
                <a:gd name="T29" fmla="*/ 20 h 63"/>
                <a:gd name="T30" fmla="*/ 20 w 73"/>
                <a:gd name="T31" fmla="*/ 8 h 63"/>
                <a:gd name="T32" fmla="*/ 20 w 73"/>
                <a:gd name="T33" fmla="*/ 8 h 63"/>
                <a:gd name="T34" fmla="*/ 5 w 73"/>
                <a:gd name="T35" fmla="*/ 1 h 63"/>
                <a:gd name="T36" fmla="*/ 3 w 73"/>
                <a:gd name="T37" fmla="*/ 0 h 63"/>
                <a:gd name="T38" fmla="*/ 0 w 73"/>
                <a:gd name="T39"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63">
                  <a:moveTo>
                    <a:pt x="0" y="3"/>
                  </a:moveTo>
                  <a:cubicBezTo>
                    <a:pt x="1" y="4"/>
                    <a:pt x="3" y="5"/>
                    <a:pt x="3" y="5"/>
                  </a:cubicBezTo>
                  <a:cubicBezTo>
                    <a:pt x="9" y="12"/>
                    <a:pt x="12" y="21"/>
                    <a:pt x="15" y="31"/>
                  </a:cubicBezTo>
                  <a:cubicBezTo>
                    <a:pt x="20" y="31"/>
                    <a:pt x="25" y="35"/>
                    <a:pt x="25" y="42"/>
                  </a:cubicBezTo>
                  <a:cubicBezTo>
                    <a:pt x="25" y="43"/>
                    <a:pt x="25" y="45"/>
                    <a:pt x="24" y="46"/>
                  </a:cubicBezTo>
                  <a:cubicBezTo>
                    <a:pt x="30" y="49"/>
                    <a:pt x="36" y="54"/>
                    <a:pt x="38" y="57"/>
                  </a:cubicBezTo>
                  <a:cubicBezTo>
                    <a:pt x="41" y="56"/>
                    <a:pt x="42" y="56"/>
                    <a:pt x="43" y="56"/>
                  </a:cubicBezTo>
                  <a:cubicBezTo>
                    <a:pt x="48" y="56"/>
                    <a:pt x="51" y="59"/>
                    <a:pt x="52" y="63"/>
                  </a:cubicBezTo>
                  <a:cubicBezTo>
                    <a:pt x="52" y="63"/>
                    <a:pt x="54" y="63"/>
                    <a:pt x="55" y="63"/>
                  </a:cubicBezTo>
                  <a:cubicBezTo>
                    <a:pt x="55" y="59"/>
                    <a:pt x="58" y="54"/>
                    <a:pt x="64" y="54"/>
                  </a:cubicBezTo>
                  <a:cubicBezTo>
                    <a:pt x="66" y="54"/>
                    <a:pt x="67" y="54"/>
                    <a:pt x="68" y="55"/>
                  </a:cubicBezTo>
                  <a:cubicBezTo>
                    <a:pt x="69" y="52"/>
                    <a:pt x="71" y="49"/>
                    <a:pt x="73" y="47"/>
                  </a:cubicBezTo>
                  <a:cubicBezTo>
                    <a:pt x="70" y="45"/>
                    <a:pt x="68" y="41"/>
                    <a:pt x="68" y="39"/>
                  </a:cubicBezTo>
                  <a:cubicBezTo>
                    <a:pt x="55" y="35"/>
                    <a:pt x="44" y="28"/>
                    <a:pt x="36" y="19"/>
                  </a:cubicBezTo>
                  <a:cubicBezTo>
                    <a:pt x="35" y="19"/>
                    <a:pt x="34" y="20"/>
                    <a:pt x="32" y="20"/>
                  </a:cubicBezTo>
                  <a:cubicBezTo>
                    <a:pt x="25" y="20"/>
                    <a:pt x="20" y="14"/>
                    <a:pt x="20" y="8"/>
                  </a:cubicBezTo>
                  <a:cubicBezTo>
                    <a:pt x="20" y="8"/>
                    <a:pt x="20" y="8"/>
                    <a:pt x="20" y="8"/>
                  </a:cubicBezTo>
                  <a:cubicBezTo>
                    <a:pt x="15" y="7"/>
                    <a:pt x="10" y="5"/>
                    <a:pt x="5" y="1"/>
                  </a:cubicBezTo>
                  <a:cubicBezTo>
                    <a:pt x="5" y="1"/>
                    <a:pt x="4" y="1"/>
                    <a:pt x="3" y="0"/>
                  </a:cubicBezTo>
                  <a:cubicBezTo>
                    <a:pt x="1" y="1"/>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107">
              <a:extLst>
                <a:ext uri="{FF2B5EF4-FFF2-40B4-BE49-F238E27FC236}">
                  <a16:creationId xmlns:a16="http://schemas.microsoft.com/office/drawing/2014/main" id="{566C04F2-F81B-441E-B3B1-04ABD267668F}"/>
                </a:ext>
              </a:extLst>
            </p:cNvPr>
            <p:cNvSpPr>
              <a:spLocks/>
            </p:cNvSpPr>
            <p:nvPr/>
          </p:nvSpPr>
          <p:spPr bwMode="auto">
            <a:xfrm>
              <a:off x="812800" y="4492625"/>
              <a:ext cx="111125" cy="60325"/>
            </a:xfrm>
            <a:custGeom>
              <a:avLst/>
              <a:gdLst>
                <a:gd name="T0" fmla="*/ 46 w 47"/>
                <a:gd name="T1" fmla="*/ 8 h 25"/>
                <a:gd name="T2" fmla="*/ 42 w 47"/>
                <a:gd name="T3" fmla="*/ 9 h 25"/>
                <a:gd name="T4" fmla="*/ 33 w 47"/>
                <a:gd name="T5" fmla="*/ 2 h 25"/>
                <a:gd name="T6" fmla="*/ 14 w 47"/>
                <a:gd name="T7" fmla="*/ 0 h 25"/>
                <a:gd name="T8" fmla="*/ 8 w 47"/>
                <a:gd name="T9" fmla="*/ 5 h 25"/>
                <a:gd name="T10" fmla="*/ 6 w 47"/>
                <a:gd name="T11" fmla="*/ 5 h 25"/>
                <a:gd name="T12" fmla="*/ 3 w 47"/>
                <a:gd name="T13" fmla="*/ 10 h 25"/>
                <a:gd name="T14" fmla="*/ 0 w 47"/>
                <a:gd name="T15" fmla="*/ 12 h 25"/>
                <a:gd name="T16" fmla="*/ 23 w 47"/>
                <a:gd name="T17" fmla="*/ 25 h 25"/>
                <a:gd name="T18" fmla="*/ 28 w 47"/>
                <a:gd name="T19" fmla="*/ 23 h 25"/>
                <a:gd name="T20" fmla="*/ 47 w 47"/>
                <a:gd name="T21" fmla="*/ 11 h 25"/>
                <a:gd name="T22" fmla="*/ 46 w 47"/>
                <a:gd name="T23"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5">
                  <a:moveTo>
                    <a:pt x="46" y="8"/>
                  </a:moveTo>
                  <a:cubicBezTo>
                    <a:pt x="45" y="9"/>
                    <a:pt x="44" y="9"/>
                    <a:pt x="42" y="9"/>
                  </a:cubicBezTo>
                  <a:cubicBezTo>
                    <a:pt x="38" y="9"/>
                    <a:pt x="34" y="6"/>
                    <a:pt x="33" y="2"/>
                  </a:cubicBezTo>
                  <a:cubicBezTo>
                    <a:pt x="27" y="2"/>
                    <a:pt x="21" y="1"/>
                    <a:pt x="14" y="0"/>
                  </a:cubicBezTo>
                  <a:cubicBezTo>
                    <a:pt x="14" y="2"/>
                    <a:pt x="10" y="5"/>
                    <a:pt x="8" y="5"/>
                  </a:cubicBezTo>
                  <a:cubicBezTo>
                    <a:pt x="8" y="5"/>
                    <a:pt x="8" y="5"/>
                    <a:pt x="6" y="5"/>
                  </a:cubicBezTo>
                  <a:cubicBezTo>
                    <a:pt x="5" y="7"/>
                    <a:pt x="4" y="9"/>
                    <a:pt x="3" y="10"/>
                  </a:cubicBezTo>
                  <a:cubicBezTo>
                    <a:pt x="3" y="11"/>
                    <a:pt x="2" y="11"/>
                    <a:pt x="0" y="12"/>
                  </a:cubicBezTo>
                  <a:cubicBezTo>
                    <a:pt x="8" y="19"/>
                    <a:pt x="15" y="23"/>
                    <a:pt x="23" y="25"/>
                  </a:cubicBezTo>
                  <a:cubicBezTo>
                    <a:pt x="26" y="25"/>
                    <a:pt x="27" y="24"/>
                    <a:pt x="28" y="23"/>
                  </a:cubicBezTo>
                  <a:cubicBezTo>
                    <a:pt x="35" y="20"/>
                    <a:pt x="41" y="16"/>
                    <a:pt x="47" y="11"/>
                  </a:cubicBezTo>
                  <a:cubicBezTo>
                    <a:pt x="47" y="10"/>
                    <a:pt x="46" y="9"/>
                    <a:pt x="4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108">
              <a:extLst>
                <a:ext uri="{FF2B5EF4-FFF2-40B4-BE49-F238E27FC236}">
                  <a16:creationId xmlns:a16="http://schemas.microsoft.com/office/drawing/2014/main" id="{D0EBFD21-B82F-4B26-9916-DE7D5673E8E5}"/>
                </a:ext>
              </a:extLst>
            </p:cNvPr>
            <p:cNvSpPr>
              <a:spLocks/>
            </p:cNvSpPr>
            <p:nvPr/>
          </p:nvSpPr>
          <p:spPr bwMode="auto">
            <a:xfrm>
              <a:off x="985838" y="4422775"/>
              <a:ext cx="60325" cy="60325"/>
            </a:xfrm>
            <a:custGeom>
              <a:avLst/>
              <a:gdLst>
                <a:gd name="T0" fmla="*/ 23 w 25"/>
                <a:gd name="T1" fmla="*/ 20 h 25"/>
                <a:gd name="T2" fmla="*/ 25 w 25"/>
                <a:gd name="T3" fmla="*/ 3 h 25"/>
                <a:gd name="T4" fmla="*/ 25 w 25"/>
                <a:gd name="T5" fmla="*/ 0 h 25"/>
                <a:gd name="T6" fmla="*/ 24 w 25"/>
                <a:gd name="T7" fmla="*/ 1 h 25"/>
                <a:gd name="T8" fmla="*/ 18 w 25"/>
                <a:gd name="T9" fmla="*/ 2 h 25"/>
                <a:gd name="T10" fmla="*/ 7 w 25"/>
                <a:gd name="T11" fmla="*/ 13 h 25"/>
                <a:gd name="T12" fmla="*/ 4 w 25"/>
                <a:gd name="T13" fmla="*/ 12 h 25"/>
                <a:gd name="T14" fmla="*/ 0 w 25"/>
                <a:gd name="T15" fmla="*/ 21 h 25"/>
                <a:gd name="T16" fmla="*/ 1 w 25"/>
                <a:gd name="T17" fmla="*/ 25 h 25"/>
                <a:gd name="T18" fmla="*/ 19 w 25"/>
                <a:gd name="T19" fmla="*/ 21 h 25"/>
                <a:gd name="T20" fmla="*/ 23 w 25"/>
                <a:gd name="T21"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5">
                  <a:moveTo>
                    <a:pt x="23" y="20"/>
                  </a:moveTo>
                  <a:cubicBezTo>
                    <a:pt x="24" y="14"/>
                    <a:pt x="25" y="9"/>
                    <a:pt x="25" y="3"/>
                  </a:cubicBezTo>
                  <a:cubicBezTo>
                    <a:pt x="25" y="2"/>
                    <a:pt x="25" y="1"/>
                    <a:pt x="25" y="0"/>
                  </a:cubicBezTo>
                  <a:cubicBezTo>
                    <a:pt x="24" y="0"/>
                    <a:pt x="24" y="1"/>
                    <a:pt x="24" y="1"/>
                  </a:cubicBezTo>
                  <a:cubicBezTo>
                    <a:pt x="22" y="1"/>
                    <a:pt x="20" y="2"/>
                    <a:pt x="18" y="2"/>
                  </a:cubicBezTo>
                  <a:cubicBezTo>
                    <a:pt x="17" y="8"/>
                    <a:pt x="12" y="13"/>
                    <a:pt x="7" y="13"/>
                  </a:cubicBezTo>
                  <a:cubicBezTo>
                    <a:pt x="6" y="13"/>
                    <a:pt x="5" y="13"/>
                    <a:pt x="4" y="12"/>
                  </a:cubicBezTo>
                  <a:cubicBezTo>
                    <a:pt x="3" y="15"/>
                    <a:pt x="2" y="19"/>
                    <a:pt x="0" y="21"/>
                  </a:cubicBezTo>
                  <a:cubicBezTo>
                    <a:pt x="1" y="23"/>
                    <a:pt x="1" y="24"/>
                    <a:pt x="1" y="25"/>
                  </a:cubicBezTo>
                  <a:cubicBezTo>
                    <a:pt x="7" y="24"/>
                    <a:pt x="12" y="23"/>
                    <a:pt x="19" y="21"/>
                  </a:cubicBezTo>
                  <a:cubicBezTo>
                    <a:pt x="20" y="20"/>
                    <a:pt x="22" y="20"/>
                    <a:pt x="2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109">
              <a:extLst>
                <a:ext uri="{FF2B5EF4-FFF2-40B4-BE49-F238E27FC236}">
                  <a16:creationId xmlns:a16="http://schemas.microsoft.com/office/drawing/2014/main" id="{6A3D863E-8B84-4CBD-A643-97A35C05E975}"/>
                </a:ext>
              </a:extLst>
            </p:cNvPr>
            <p:cNvSpPr>
              <a:spLocks/>
            </p:cNvSpPr>
            <p:nvPr/>
          </p:nvSpPr>
          <p:spPr bwMode="auto">
            <a:xfrm>
              <a:off x="833438" y="4313238"/>
              <a:ext cx="41275" cy="38100"/>
            </a:xfrm>
            <a:custGeom>
              <a:avLst/>
              <a:gdLst>
                <a:gd name="T0" fmla="*/ 1 w 17"/>
                <a:gd name="T1" fmla="*/ 10 h 16"/>
                <a:gd name="T2" fmla="*/ 12 w 17"/>
                <a:gd name="T3" fmla="*/ 16 h 16"/>
                <a:gd name="T4" fmla="*/ 17 w 17"/>
                <a:gd name="T5" fmla="*/ 10 h 16"/>
                <a:gd name="T6" fmla="*/ 15 w 17"/>
                <a:gd name="T7" fmla="*/ 1 h 16"/>
                <a:gd name="T8" fmla="*/ 15 w 17"/>
                <a:gd name="T9" fmla="*/ 0 h 16"/>
                <a:gd name="T10" fmla="*/ 0 w 17"/>
                <a:gd name="T11" fmla="*/ 9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5" y="13"/>
                    <a:pt x="9" y="15"/>
                    <a:pt x="12" y="16"/>
                  </a:cubicBezTo>
                  <a:cubicBezTo>
                    <a:pt x="13" y="14"/>
                    <a:pt x="15" y="12"/>
                    <a:pt x="17" y="10"/>
                  </a:cubicBezTo>
                  <a:cubicBezTo>
                    <a:pt x="16" y="7"/>
                    <a:pt x="15" y="4"/>
                    <a:pt x="15" y="1"/>
                  </a:cubicBezTo>
                  <a:cubicBezTo>
                    <a:pt x="15" y="0"/>
                    <a:pt x="15" y="0"/>
                    <a:pt x="15" y="0"/>
                  </a:cubicBezTo>
                  <a:cubicBezTo>
                    <a:pt x="10" y="2"/>
                    <a:pt x="5" y="6"/>
                    <a:pt x="0" y="9"/>
                  </a:cubicBezTo>
                  <a:cubicBezTo>
                    <a:pt x="1" y="9"/>
                    <a:pt x="1" y="10"/>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110">
              <a:extLst>
                <a:ext uri="{FF2B5EF4-FFF2-40B4-BE49-F238E27FC236}">
                  <a16:creationId xmlns:a16="http://schemas.microsoft.com/office/drawing/2014/main" id="{40AE9402-0A4B-41BC-9E5C-828DFC56CA35}"/>
                </a:ext>
              </a:extLst>
            </p:cNvPr>
            <p:cNvSpPr>
              <a:spLocks/>
            </p:cNvSpPr>
            <p:nvPr/>
          </p:nvSpPr>
          <p:spPr bwMode="auto">
            <a:xfrm>
              <a:off x="842963" y="4452938"/>
              <a:ext cx="50800" cy="39687"/>
            </a:xfrm>
            <a:custGeom>
              <a:avLst/>
              <a:gdLst>
                <a:gd name="T0" fmla="*/ 1 w 21"/>
                <a:gd name="T1" fmla="*/ 6 h 17"/>
                <a:gd name="T2" fmla="*/ 0 w 21"/>
                <a:gd name="T3" fmla="*/ 10 h 17"/>
                <a:gd name="T4" fmla="*/ 2 w 21"/>
                <a:gd name="T5" fmla="*/ 14 h 17"/>
                <a:gd name="T6" fmla="*/ 20 w 21"/>
                <a:gd name="T7" fmla="*/ 17 h 17"/>
                <a:gd name="T8" fmla="*/ 21 w 21"/>
                <a:gd name="T9" fmla="*/ 13 h 17"/>
                <a:gd name="T10" fmla="*/ 8 w 21"/>
                <a:gd name="T11" fmla="*/ 0 h 17"/>
                <a:gd name="T12" fmla="*/ 1 w 21"/>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6"/>
                  </a:moveTo>
                  <a:cubicBezTo>
                    <a:pt x="0" y="7"/>
                    <a:pt x="0" y="9"/>
                    <a:pt x="0" y="10"/>
                  </a:cubicBezTo>
                  <a:cubicBezTo>
                    <a:pt x="1" y="12"/>
                    <a:pt x="1" y="13"/>
                    <a:pt x="2" y="14"/>
                  </a:cubicBezTo>
                  <a:cubicBezTo>
                    <a:pt x="8" y="16"/>
                    <a:pt x="14" y="17"/>
                    <a:pt x="20" y="17"/>
                  </a:cubicBezTo>
                  <a:cubicBezTo>
                    <a:pt x="20" y="16"/>
                    <a:pt x="21" y="14"/>
                    <a:pt x="21" y="13"/>
                  </a:cubicBezTo>
                  <a:cubicBezTo>
                    <a:pt x="18" y="9"/>
                    <a:pt x="13" y="5"/>
                    <a:pt x="8" y="0"/>
                  </a:cubicBezTo>
                  <a:cubicBezTo>
                    <a:pt x="7" y="3"/>
                    <a:pt x="4" y="5"/>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111">
              <a:extLst>
                <a:ext uri="{FF2B5EF4-FFF2-40B4-BE49-F238E27FC236}">
                  <a16:creationId xmlns:a16="http://schemas.microsoft.com/office/drawing/2014/main" id="{D7BE7675-A914-4101-AC29-CD205AAAB40A}"/>
                </a:ext>
              </a:extLst>
            </p:cNvPr>
            <p:cNvSpPr>
              <a:spLocks/>
            </p:cNvSpPr>
            <p:nvPr/>
          </p:nvSpPr>
          <p:spPr bwMode="auto">
            <a:xfrm>
              <a:off x="904875" y="4332288"/>
              <a:ext cx="109538" cy="90487"/>
            </a:xfrm>
            <a:custGeom>
              <a:avLst/>
              <a:gdLst>
                <a:gd name="T0" fmla="*/ 0 w 46"/>
                <a:gd name="T1" fmla="*/ 21 h 38"/>
                <a:gd name="T2" fmla="*/ 29 w 46"/>
                <a:gd name="T3" fmla="*/ 38 h 38"/>
                <a:gd name="T4" fmla="*/ 41 w 46"/>
                <a:gd name="T5" fmla="*/ 30 h 38"/>
                <a:gd name="T6" fmla="*/ 43 w 46"/>
                <a:gd name="T7" fmla="*/ 30 h 38"/>
                <a:gd name="T8" fmla="*/ 46 w 46"/>
                <a:gd name="T9" fmla="*/ 13 h 38"/>
                <a:gd name="T10" fmla="*/ 46 w 46"/>
                <a:gd name="T11" fmla="*/ 8 h 38"/>
                <a:gd name="T12" fmla="*/ 36 w 46"/>
                <a:gd name="T13" fmla="*/ 0 h 38"/>
                <a:gd name="T14" fmla="*/ 35 w 46"/>
                <a:gd name="T15" fmla="*/ 1 h 38"/>
                <a:gd name="T16" fmla="*/ 3 w 46"/>
                <a:gd name="T17" fmla="*/ 14 h 38"/>
                <a:gd name="T18" fmla="*/ 0 w 46"/>
                <a:gd name="T1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8">
                  <a:moveTo>
                    <a:pt x="0" y="21"/>
                  </a:moveTo>
                  <a:cubicBezTo>
                    <a:pt x="7" y="29"/>
                    <a:pt x="17" y="34"/>
                    <a:pt x="29" y="38"/>
                  </a:cubicBezTo>
                  <a:cubicBezTo>
                    <a:pt x="31" y="33"/>
                    <a:pt x="35" y="30"/>
                    <a:pt x="41" y="30"/>
                  </a:cubicBezTo>
                  <a:cubicBezTo>
                    <a:pt x="43" y="30"/>
                    <a:pt x="43" y="30"/>
                    <a:pt x="43" y="30"/>
                  </a:cubicBezTo>
                  <a:cubicBezTo>
                    <a:pt x="44" y="24"/>
                    <a:pt x="46" y="19"/>
                    <a:pt x="46" y="13"/>
                  </a:cubicBezTo>
                  <a:cubicBezTo>
                    <a:pt x="46" y="11"/>
                    <a:pt x="46" y="10"/>
                    <a:pt x="46" y="8"/>
                  </a:cubicBezTo>
                  <a:cubicBezTo>
                    <a:pt x="44" y="4"/>
                    <a:pt x="40" y="2"/>
                    <a:pt x="36" y="0"/>
                  </a:cubicBezTo>
                  <a:cubicBezTo>
                    <a:pt x="36" y="1"/>
                    <a:pt x="35" y="1"/>
                    <a:pt x="35" y="1"/>
                  </a:cubicBezTo>
                  <a:cubicBezTo>
                    <a:pt x="26" y="9"/>
                    <a:pt x="15" y="13"/>
                    <a:pt x="3" y="14"/>
                  </a:cubicBezTo>
                  <a:cubicBezTo>
                    <a:pt x="2" y="17"/>
                    <a:pt x="1" y="19"/>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112">
              <a:extLst>
                <a:ext uri="{FF2B5EF4-FFF2-40B4-BE49-F238E27FC236}">
                  <a16:creationId xmlns:a16="http://schemas.microsoft.com/office/drawing/2014/main" id="{1FD495F5-0364-49A4-B62A-A1C28FA9C254}"/>
                </a:ext>
              </a:extLst>
            </p:cNvPr>
            <p:cNvSpPr>
              <a:spLocks/>
            </p:cNvSpPr>
            <p:nvPr/>
          </p:nvSpPr>
          <p:spPr bwMode="auto">
            <a:xfrm>
              <a:off x="884238" y="4302125"/>
              <a:ext cx="101600" cy="49212"/>
            </a:xfrm>
            <a:custGeom>
              <a:avLst/>
              <a:gdLst>
                <a:gd name="T0" fmla="*/ 0 w 43"/>
                <a:gd name="T1" fmla="*/ 5 h 21"/>
                <a:gd name="T2" fmla="*/ 1 w 43"/>
                <a:gd name="T3" fmla="*/ 13 h 21"/>
                <a:gd name="T4" fmla="*/ 4 w 43"/>
                <a:gd name="T5" fmla="*/ 13 h 21"/>
                <a:gd name="T6" fmla="*/ 14 w 43"/>
                <a:gd name="T7" fmla="*/ 21 h 21"/>
                <a:gd name="T8" fmla="*/ 41 w 43"/>
                <a:gd name="T9" fmla="*/ 9 h 21"/>
                <a:gd name="T10" fmla="*/ 43 w 43"/>
                <a:gd name="T11" fmla="*/ 7 h 21"/>
                <a:gd name="T12" fmla="*/ 14 w 43"/>
                <a:gd name="T13" fmla="*/ 0 h 21"/>
                <a:gd name="T14" fmla="*/ 0 w 43"/>
                <a:gd name="T15" fmla="*/ 3 h 21"/>
                <a:gd name="T16" fmla="*/ 0 w 43"/>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1">
                  <a:moveTo>
                    <a:pt x="0" y="5"/>
                  </a:moveTo>
                  <a:cubicBezTo>
                    <a:pt x="0" y="7"/>
                    <a:pt x="1" y="10"/>
                    <a:pt x="1" y="13"/>
                  </a:cubicBezTo>
                  <a:cubicBezTo>
                    <a:pt x="2" y="13"/>
                    <a:pt x="2" y="13"/>
                    <a:pt x="4" y="13"/>
                  </a:cubicBezTo>
                  <a:cubicBezTo>
                    <a:pt x="8" y="13"/>
                    <a:pt x="13" y="17"/>
                    <a:pt x="14" y="21"/>
                  </a:cubicBezTo>
                  <a:cubicBezTo>
                    <a:pt x="25" y="20"/>
                    <a:pt x="34" y="16"/>
                    <a:pt x="41" y="9"/>
                  </a:cubicBezTo>
                  <a:cubicBezTo>
                    <a:pt x="41" y="9"/>
                    <a:pt x="43" y="9"/>
                    <a:pt x="43" y="7"/>
                  </a:cubicBezTo>
                  <a:cubicBezTo>
                    <a:pt x="34" y="3"/>
                    <a:pt x="25" y="0"/>
                    <a:pt x="14" y="0"/>
                  </a:cubicBezTo>
                  <a:cubicBezTo>
                    <a:pt x="10" y="0"/>
                    <a:pt x="5" y="2"/>
                    <a:pt x="0" y="3"/>
                  </a:cubicBezTo>
                  <a:cubicBezTo>
                    <a:pt x="0" y="3"/>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113">
              <a:extLst>
                <a:ext uri="{FF2B5EF4-FFF2-40B4-BE49-F238E27FC236}">
                  <a16:creationId xmlns:a16="http://schemas.microsoft.com/office/drawing/2014/main" id="{D83B36BA-A3A4-4231-B738-002AC9403929}"/>
                </a:ext>
              </a:extLst>
            </p:cNvPr>
            <p:cNvSpPr>
              <a:spLocks/>
            </p:cNvSpPr>
            <p:nvPr/>
          </p:nvSpPr>
          <p:spPr bwMode="auto">
            <a:xfrm>
              <a:off x="884238" y="4533900"/>
              <a:ext cx="61913" cy="30162"/>
            </a:xfrm>
            <a:custGeom>
              <a:avLst/>
              <a:gdLst>
                <a:gd name="T0" fmla="*/ 26 w 26"/>
                <a:gd name="T1" fmla="*/ 10 h 13"/>
                <a:gd name="T2" fmla="*/ 20 w 26"/>
                <a:gd name="T3" fmla="*/ 0 h 13"/>
                <a:gd name="T4" fmla="*/ 0 w 26"/>
                <a:gd name="T5" fmla="*/ 12 h 13"/>
                <a:gd name="T6" fmla="*/ 0 w 26"/>
                <a:gd name="T7" fmla="*/ 12 h 13"/>
                <a:gd name="T8" fmla="*/ 12 w 26"/>
                <a:gd name="T9" fmla="*/ 13 h 13"/>
                <a:gd name="T10" fmla="*/ 26 w 26"/>
                <a:gd name="T11" fmla="*/ 12 h 13"/>
                <a:gd name="T12" fmla="*/ 26 w 26"/>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6" h="13">
                  <a:moveTo>
                    <a:pt x="26" y="10"/>
                  </a:moveTo>
                  <a:cubicBezTo>
                    <a:pt x="24" y="7"/>
                    <a:pt x="22" y="4"/>
                    <a:pt x="20" y="0"/>
                  </a:cubicBezTo>
                  <a:cubicBezTo>
                    <a:pt x="13" y="4"/>
                    <a:pt x="7" y="8"/>
                    <a:pt x="0" y="12"/>
                  </a:cubicBezTo>
                  <a:cubicBezTo>
                    <a:pt x="0" y="12"/>
                    <a:pt x="0" y="12"/>
                    <a:pt x="0" y="12"/>
                  </a:cubicBezTo>
                  <a:cubicBezTo>
                    <a:pt x="4" y="13"/>
                    <a:pt x="7" y="13"/>
                    <a:pt x="12" y="13"/>
                  </a:cubicBezTo>
                  <a:cubicBezTo>
                    <a:pt x="17" y="13"/>
                    <a:pt x="22" y="12"/>
                    <a:pt x="26" y="12"/>
                  </a:cubicBezTo>
                  <a:cubicBezTo>
                    <a:pt x="26" y="11"/>
                    <a:pt x="26" y="10"/>
                    <a:pt x="2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114">
              <a:extLst>
                <a:ext uri="{FF2B5EF4-FFF2-40B4-BE49-F238E27FC236}">
                  <a16:creationId xmlns:a16="http://schemas.microsoft.com/office/drawing/2014/main" id="{34D9F4FB-B5E2-47E7-9EB4-C890B521DC89}"/>
                </a:ext>
              </a:extLst>
            </p:cNvPr>
            <p:cNvSpPr>
              <a:spLocks/>
            </p:cNvSpPr>
            <p:nvPr/>
          </p:nvSpPr>
          <p:spPr bwMode="auto">
            <a:xfrm>
              <a:off x="933450" y="4483100"/>
              <a:ext cx="103188" cy="69850"/>
            </a:xfrm>
            <a:custGeom>
              <a:avLst/>
              <a:gdLst>
                <a:gd name="T0" fmla="*/ 42 w 43"/>
                <a:gd name="T1" fmla="*/ 1 h 29"/>
                <a:gd name="T2" fmla="*/ 20 w 43"/>
                <a:gd name="T3" fmla="*/ 4 h 29"/>
                <a:gd name="T4" fmla="*/ 11 w 43"/>
                <a:gd name="T5" fmla="*/ 11 h 29"/>
                <a:gd name="T6" fmla="*/ 6 w 43"/>
                <a:gd name="T7" fmla="*/ 10 h 29"/>
                <a:gd name="T8" fmla="*/ 0 w 43"/>
                <a:gd name="T9" fmla="*/ 15 h 29"/>
                <a:gd name="T10" fmla="*/ 6 w 43"/>
                <a:gd name="T11" fmla="*/ 28 h 29"/>
                <a:gd name="T12" fmla="*/ 8 w 43"/>
                <a:gd name="T13" fmla="*/ 29 h 29"/>
                <a:gd name="T14" fmla="*/ 43 w 43"/>
                <a:gd name="T15" fmla="*/ 0 h 29"/>
                <a:gd name="T16" fmla="*/ 42 w 43"/>
                <a:gd name="T1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42" y="1"/>
                  </a:moveTo>
                  <a:cubicBezTo>
                    <a:pt x="34" y="2"/>
                    <a:pt x="27" y="3"/>
                    <a:pt x="20" y="4"/>
                  </a:cubicBezTo>
                  <a:cubicBezTo>
                    <a:pt x="19" y="9"/>
                    <a:pt x="15" y="11"/>
                    <a:pt x="11" y="11"/>
                  </a:cubicBezTo>
                  <a:cubicBezTo>
                    <a:pt x="9" y="11"/>
                    <a:pt x="8" y="11"/>
                    <a:pt x="6" y="10"/>
                  </a:cubicBezTo>
                  <a:cubicBezTo>
                    <a:pt x="5" y="12"/>
                    <a:pt x="3" y="14"/>
                    <a:pt x="0" y="15"/>
                  </a:cubicBezTo>
                  <a:cubicBezTo>
                    <a:pt x="4" y="21"/>
                    <a:pt x="5" y="24"/>
                    <a:pt x="6" y="28"/>
                  </a:cubicBezTo>
                  <a:cubicBezTo>
                    <a:pt x="8" y="28"/>
                    <a:pt x="8" y="28"/>
                    <a:pt x="8" y="29"/>
                  </a:cubicBezTo>
                  <a:cubicBezTo>
                    <a:pt x="23" y="25"/>
                    <a:pt x="37" y="14"/>
                    <a:pt x="43" y="0"/>
                  </a:cubicBezTo>
                  <a:cubicBezTo>
                    <a:pt x="42" y="1"/>
                    <a:pt x="42" y="1"/>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115">
              <a:extLst>
                <a:ext uri="{FF2B5EF4-FFF2-40B4-BE49-F238E27FC236}">
                  <a16:creationId xmlns:a16="http://schemas.microsoft.com/office/drawing/2014/main" id="{46B90DB1-C59B-4B73-966A-05E11D8C6173}"/>
                </a:ext>
              </a:extLst>
            </p:cNvPr>
            <p:cNvSpPr>
              <a:spLocks/>
            </p:cNvSpPr>
            <p:nvPr/>
          </p:nvSpPr>
          <p:spPr bwMode="auto">
            <a:xfrm>
              <a:off x="784225" y="4351338"/>
              <a:ext cx="49213" cy="71437"/>
            </a:xfrm>
            <a:custGeom>
              <a:avLst/>
              <a:gdLst>
                <a:gd name="T0" fmla="*/ 2 w 21"/>
                <a:gd name="T1" fmla="*/ 26 h 30"/>
                <a:gd name="T2" fmla="*/ 15 w 21"/>
                <a:gd name="T3" fmla="*/ 30 h 30"/>
                <a:gd name="T4" fmla="*/ 21 w 21"/>
                <a:gd name="T5" fmla="*/ 25 h 30"/>
                <a:gd name="T6" fmla="*/ 11 w 21"/>
                <a:gd name="T7" fmla="*/ 2 h 30"/>
                <a:gd name="T8" fmla="*/ 10 w 21"/>
                <a:gd name="T9" fmla="*/ 0 h 30"/>
                <a:gd name="T10" fmla="*/ 0 w 21"/>
                <a:gd name="T11" fmla="*/ 26 h 30"/>
                <a:gd name="T12" fmla="*/ 2 w 21"/>
                <a:gd name="T13" fmla="*/ 26 h 30"/>
              </a:gdLst>
              <a:ahLst/>
              <a:cxnLst>
                <a:cxn ang="0">
                  <a:pos x="T0" y="T1"/>
                </a:cxn>
                <a:cxn ang="0">
                  <a:pos x="T2" y="T3"/>
                </a:cxn>
                <a:cxn ang="0">
                  <a:pos x="T4" y="T5"/>
                </a:cxn>
                <a:cxn ang="0">
                  <a:pos x="T6" y="T7"/>
                </a:cxn>
                <a:cxn ang="0">
                  <a:pos x="T8" y="T9"/>
                </a:cxn>
                <a:cxn ang="0">
                  <a:pos x="T10" y="T11"/>
                </a:cxn>
                <a:cxn ang="0">
                  <a:pos x="T12" y="T13"/>
                </a:cxn>
              </a:cxnLst>
              <a:rect l="0" t="0" r="r" b="b"/>
              <a:pathLst>
                <a:path w="21" h="30">
                  <a:moveTo>
                    <a:pt x="2" y="26"/>
                  </a:moveTo>
                  <a:cubicBezTo>
                    <a:pt x="6" y="27"/>
                    <a:pt x="10" y="29"/>
                    <a:pt x="15" y="30"/>
                  </a:cubicBezTo>
                  <a:cubicBezTo>
                    <a:pt x="16" y="27"/>
                    <a:pt x="19" y="26"/>
                    <a:pt x="21" y="25"/>
                  </a:cubicBezTo>
                  <a:cubicBezTo>
                    <a:pt x="19" y="17"/>
                    <a:pt x="15" y="9"/>
                    <a:pt x="11" y="2"/>
                  </a:cubicBezTo>
                  <a:cubicBezTo>
                    <a:pt x="11" y="2"/>
                    <a:pt x="10" y="2"/>
                    <a:pt x="10" y="0"/>
                  </a:cubicBezTo>
                  <a:cubicBezTo>
                    <a:pt x="4" y="9"/>
                    <a:pt x="1" y="17"/>
                    <a:pt x="0" y="26"/>
                  </a:cubicBezTo>
                  <a:cubicBezTo>
                    <a:pt x="0" y="26"/>
                    <a:pt x="1" y="26"/>
                    <a:pt x="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116">
              <a:extLst>
                <a:ext uri="{FF2B5EF4-FFF2-40B4-BE49-F238E27FC236}">
                  <a16:creationId xmlns:a16="http://schemas.microsoft.com/office/drawing/2014/main" id="{700D39C6-CECC-4356-90F3-8F536D5AA86B}"/>
                </a:ext>
              </a:extLst>
            </p:cNvPr>
            <p:cNvSpPr>
              <a:spLocks/>
            </p:cNvSpPr>
            <p:nvPr/>
          </p:nvSpPr>
          <p:spPr bwMode="auto">
            <a:xfrm>
              <a:off x="784225" y="4422775"/>
              <a:ext cx="49213" cy="60325"/>
            </a:xfrm>
            <a:custGeom>
              <a:avLst/>
              <a:gdLst>
                <a:gd name="T0" fmla="*/ 2 w 21"/>
                <a:gd name="T1" fmla="*/ 21 h 25"/>
                <a:gd name="T2" fmla="*/ 5 w 21"/>
                <a:gd name="T3" fmla="*/ 22 h 25"/>
                <a:gd name="T4" fmla="*/ 14 w 21"/>
                <a:gd name="T5" fmla="*/ 25 h 25"/>
                <a:gd name="T6" fmla="*/ 14 w 21"/>
                <a:gd name="T7" fmla="*/ 25 h 25"/>
                <a:gd name="T8" fmla="*/ 20 w 21"/>
                <a:gd name="T9" fmla="*/ 22 h 25"/>
                <a:gd name="T10" fmla="*/ 20 w 21"/>
                <a:gd name="T11" fmla="*/ 22 h 25"/>
                <a:gd name="T12" fmla="*/ 21 w 21"/>
                <a:gd name="T13" fmla="*/ 18 h 25"/>
                <a:gd name="T14" fmla="*/ 13 w 21"/>
                <a:gd name="T15" fmla="*/ 6 h 25"/>
                <a:gd name="T16" fmla="*/ 13 w 21"/>
                <a:gd name="T17" fmla="*/ 4 h 25"/>
                <a:gd name="T18" fmla="*/ 2 w 21"/>
                <a:gd name="T19" fmla="*/ 0 h 25"/>
                <a:gd name="T20" fmla="*/ 0 w 21"/>
                <a:gd name="T21" fmla="*/ 0 h 25"/>
                <a:gd name="T22" fmla="*/ 0 w 21"/>
                <a:gd name="T23" fmla="*/ 4 h 25"/>
                <a:gd name="T24" fmla="*/ 2 w 21"/>
                <a:gd name="T2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5">
                  <a:moveTo>
                    <a:pt x="2" y="21"/>
                  </a:moveTo>
                  <a:cubicBezTo>
                    <a:pt x="4" y="21"/>
                    <a:pt x="5" y="22"/>
                    <a:pt x="5" y="22"/>
                  </a:cubicBezTo>
                  <a:cubicBezTo>
                    <a:pt x="8" y="24"/>
                    <a:pt x="11" y="24"/>
                    <a:pt x="14" y="25"/>
                  </a:cubicBezTo>
                  <a:cubicBezTo>
                    <a:pt x="14" y="25"/>
                    <a:pt x="14" y="25"/>
                    <a:pt x="14" y="25"/>
                  </a:cubicBezTo>
                  <a:cubicBezTo>
                    <a:pt x="15" y="24"/>
                    <a:pt x="18" y="22"/>
                    <a:pt x="20" y="22"/>
                  </a:cubicBezTo>
                  <a:cubicBezTo>
                    <a:pt x="20" y="22"/>
                    <a:pt x="20" y="22"/>
                    <a:pt x="20" y="22"/>
                  </a:cubicBezTo>
                  <a:cubicBezTo>
                    <a:pt x="20" y="21"/>
                    <a:pt x="20" y="20"/>
                    <a:pt x="21" y="18"/>
                  </a:cubicBezTo>
                  <a:cubicBezTo>
                    <a:pt x="17" y="17"/>
                    <a:pt x="13" y="12"/>
                    <a:pt x="13" y="6"/>
                  </a:cubicBezTo>
                  <a:cubicBezTo>
                    <a:pt x="13" y="5"/>
                    <a:pt x="13" y="5"/>
                    <a:pt x="13" y="4"/>
                  </a:cubicBezTo>
                  <a:cubicBezTo>
                    <a:pt x="9" y="2"/>
                    <a:pt x="6" y="1"/>
                    <a:pt x="2" y="0"/>
                  </a:cubicBezTo>
                  <a:cubicBezTo>
                    <a:pt x="1" y="0"/>
                    <a:pt x="1" y="0"/>
                    <a:pt x="0" y="0"/>
                  </a:cubicBezTo>
                  <a:cubicBezTo>
                    <a:pt x="0" y="1"/>
                    <a:pt x="0" y="2"/>
                    <a:pt x="0" y="4"/>
                  </a:cubicBezTo>
                  <a:cubicBezTo>
                    <a:pt x="0" y="9"/>
                    <a:pt x="1" y="16"/>
                    <a:pt x="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117">
              <a:extLst>
                <a:ext uri="{FF2B5EF4-FFF2-40B4-BE49-F238E27FC236}">
                  <a16:creationId xmlns:a16="http://schemas.microsoft.com/office/drawing/2014/main" id="{B58D991E-B3EF-4180-B77C-402B8BE13073}"/>
                </a:ext>
              </a:extLst>
            </p:cNvPr>
            <p:cNvSpPr>
              <a:spLocks/>
            </p:cNvSpPr>
            <p:nvPr/>
          </p:nvSpPr>
          <p:spPr bwMode="auto">
            <a:xfrm>
              <a:off x="933450" y="4502150"/>
              <a:ext cx="12700" cy="12700"/>
            </a:xfrm>
            <a:custGeom>
              <a:avLst/>
              <a:gdLst>
                <a:gd name="T0" fmla="*/ 5 w 5"/>
                <a:gd name="T1" fmla="*/ 0 h 5"/>
                <a:gd name="T2" fmla="*/ 2 w 5"/>
                <a:gd name="T3" fmla="*/ 0 h 5"/>
                <a:gd name="T4" fmla="*/ 0 w 5"/>
                <a:gd name="T5" fmla="*/ 3 h 5"/>
                <a:gd name="T6" fmla="*/ 1 w 5"/>
                <a:gd name="T7" fmla="*/ 5 h 5"/>
                <a:gd name="T8" fmla="*/ 5 w 5"/>
                <a:gd name="T9" fmla="*/ 1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5" y="0"/>
                  </a:moveTo>
                  <a:cubicBezTo>
                    <a:pt x="4" y="0"/>
                    <a:pt x="3" y="0"/>
                    <a:pt x="2" y="0"/>
                  </a:cubicBezTo>
                  <a:cubicBezTo>
                    <a:pt x="1" y="1"/>
                    <a:pt x="1" y="2"/>
                    <a:pt x="0" y="3"/>
                  </a:cubicBezTo>
                  <a:cubicBezTo>
                    <a:pt x="0" y="4"/>
                    <a:pt x="1" y="4"/>
                    <a:pt x="1" y="5"/>
                  </a:cubicBezTo>
                  <a:cubicBezTo>
                    <a:pt x="3" y="3"/>
                    <a:pt x="4" y="2"/>
                    <a:pt x="5" y="1"/>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118">
              <a:extLst>
                <a:ext uri="{FF2B5EF4-FFF2-40B4-BE49-F238E27FC236}">
                  <a16:creationId xmlns:a16="http://schemas.microsoft.com/office/drawing/2014/main" id="{9F07CFFC-094E-4CAA-B1C9-3312B93C140A}"/>
                </a:ext>
              </a:extLst>
            </p:cNvPr>
            <p:cNvSpPr>
              <a:spLocks/>
            </p:cNvSpPr>
            <p:nvPr/>
          </p:nvSpPr>
          <p:spPr bwMode="auto">
            <a:xfrm>
              <a:off x="793750" y="4483100"/>
              <a:ext cx="30163" cy="31750"/>
            </a:xfrm>
            <a:custGeom>
              <a:avLst/>
              <a:gdLst>
                <a:gd name="T0" fmla="*/ 9 w 13"/>
                <a:gd name="T1" fmla="*/ 12 h 13"/>
                <a:gd name="T2" fmla="*/ 13 w 13"/>
                <a:gd name="T3" fmla="*/ 7 h 13"/>
                <a:gd name="T4" fmla="*/ 10 w 13"/>
                <a:gd name="T5" fmla="*/ 3 h 13"/>
                <a:gd name="T6" fmla="*/ 10 w 13"/>
                <a:gd name="T7" fmla="*/ 3 h 13"/>
                <a:gd name="T8" fmla="*/ 1 w 13"/>
                <a:gd name="T9" fmla="*/ 1 h 13"/>
                <a:gd name="T10" fmla="*/ 0 w 13"/>
                <a:gd name="T11" fmla="*/ 0 h 13"/>
                <a:gd name="T12" fmla="*/ 8 w 13"/>
                <a:gd name="T13" fmla="*/ 13 h 13"/>
                <a:gd name="T14" fmla="*/ 9 w 13"/>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9" y="12"/>
                  </a:moveTo>
                  <a:cubicBezTo>
                    <a:pt x="10" y="11"/>
                    <a:pt x="11" y="9"/>
                    <a:pt x="13" y="7"/>
                  </a:cubicBezTo>
                  <a:cubicBezTo>
                    <a:pt x="11" y="6"/>
                    <a:pt x="10" y="5"/>
                    <a:pt x="10" y="3"/>
                  </a:cubicBezTo>
                  <a:cubicBezTo>
                    <a:pt x="10" y="3"/>
                    <a:pt x="10" y="3"/>
                    <a:pt x="10" y="3"/>
                  </a:cubicBezTo>
                  <a:cubicBezTo>
                    <a:pt x="7" y="2"/>
                    <a:pt x="4" y="2"/>
                    <a:pt x="1" y="1"/>
                  </a:cubicBezTo>
                  <a:cubicBezTo>
                    <a:pt x="1" y="1"/>
                    <a:pt x="1" y="1"/>
                    <a:pt x="0" y="0"/>
                  </a:cubicBezTo>
                  <a:cubicBezTo>
                    <a:pt x="2" y="5"/>
                    <a:pt x="5" y="9"/>
                    <a:pt x="8" y="13"/>
                  </a:cubicBezTo>
                  <a:cubicBezTo>
                    <a:pt x="9" y="12"/>
                    <a:pt x="9" y="12"/>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8" name="Google Shape;1351;p108">
            <a:extLst>
              <a:ext uri="{FF2B5EF4-FFF2-40B4-BE49-F238E27FC236}">
                <a16:creationId xmlns:a16="http://schemas.microsoft.com/office/drawing/2014/main" id="{8CECFED1-80DC-4897-A952-461BFDAC9130}"/>
              </a:ext>
            </a:extLst>
          </p:cNvPr>
          <p:cNvSpPr txBox="1">
            <a:spLocks/>
          </p:cNvSpPr>
          <p:nvPr/>
        </p:nvSpPr>
        <p:spPr>
          <a:xfrm>
            <a:off x="46926" y="230393"/>
            <a:ext cx="7581600" cy="840964"/>
          </a:xfrm>
          <a:prstGeom prst="rect">
            <a:avLst/>
          </a:prstGeom>
          <a:noFill/>
          <a:ln>
            <a:noFill/>
          </a:ln>
        </p:spPr>
        <p:txBody>
          <a:bodyPr spcFirstLastPara="1" vert="horz" wrap="square" lIns="91425" tIns="45700" rIns="91425" bIns="45700" rtlCol="0" anchor="t"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2860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I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Can’t Answer YES to All of These Questions,</a:t>
            </a:r>
            <a:b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 Must Stop Personal Marketing</a:t>
            </a:r>
          </a:p>
        </p:txBody>
      </p:sp>
      <p:sp>
        <p:nvSpPr>
          <p:cNvPr id="139" name="Google Shape;1357;p108">
            <a:extLst>
              <a:ext uri="{FF2B5EF4-FFF2-40B4-BE49-F238E27FC236}">
                <a16:creationId xmlns:a16="http://schemas.microsoft.com/office/drawing/2014/main" id="{3A752CEC-246E-4775-9BB8-2EE768154554}"/>
              </a:ext>
            </a:extLst>
          </p:cNvPr>
          <p:cNvSpPr/>
          <p:nvPr/>
        </p:nvSpPr>
        <p:spPr>
          <a:xfrm>
            <a:off x="2561402" y="3016642"/>
            <a:ext cx="1819800" cy="7848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Google Shape;1369;p108">
            <a:extLst>
              <a:ext uri="{FF2B5EF4-FFF2-40B4-BE49-F238E27FC236}">
                <a16:creationId xmlns:a16="http://schemas.microsoft.com/office/drawing/2014/main" id="{7DB257C9-09D5-468A-8454-AA6C64423821}"/>
              </a:ext>
            </a:extLst>
          </p:cNvPr>
          <p:cNvSpPr/>
          <p:nvPr/>
        </p:nvSpPr>
        <p:spPr>
          <a:xfrm>
            <a:off x="4676102" y="3267162"/>
            <a:ext cx="1983811" cy="7848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Google Shape;1391;p108">
            <a:extLst>
              <a:ext uri="{FF2B5EF4-FFF2-40B4-BE49-F238E27FC236}">
                <a16:creationId xmlns:a16="http://schemas.microsoft.com/office/drawing/2014/main" id="{FBF4858D-16AC-4ED7-8BF5-48AC6768D6D3}"/>
              </a:ext>
            </a:extLst>
          </p:cNvPr>
          <p:cNvSpPr/>
          <p:nvPr/>
        </p:nvSpPr>
        <p:spPr>
          <a:xfrm>
            <a:off x="2877648" y="3155092"/>
            <a:ext cx="1819800" cy="5079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Google Shape;1409;p108">
            <a:extLst>
              <a:ext uri="{FF2B5EF4-FFF2-40B4-BE49-F238E27FC236}">
                <a16:creationId xmlns:a16="http://schemas.microsoft.com/office/drawing/2014/main" id="{B72ABCF4-AFFB-43E2-B739-80BA3641023F}"/>
              </a:ext>
            </a:extLst>
          </p:cNvPr>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defTabSz="457200" rtl="0" eaLnBrk="1" fontAlgn="auto" latinLnBrk="0" hangingPunct="1">
              <a:lnSpc>
                <a:spcPct val="100000"/>
              </a:lnSpc>
              <a:spcBef>
                <a:spcPts val="0"/>
              </a:spcBef>
              <a:spcAft>
                <a:spcPts val="0"/>
              </a:spcAft>
              <a:buClr>
                <a:srgbClr val="999999"/>
              </a:buClr>
              <a:buSzPts val="675"/>
              <a:buFont typeface="Arial"/>
              <a:buNone/>
              <a:tabLst/>
              <a:defRPr/>
            </a:pPr>
            <a:r>
              <a:rPr kumimoji="0" lang="en" sz="675" b="0" i="0" u="none" strike="noStrike" kern="1200" cap="none" spc="0" normalizeH="0" baseline="0" noProof="0" dirty="0">
                <a:ln>
                  <a:noFill/>
                </a:ln>
                <a:solidFill>
                  <a:srgbClr val="999999"/>
                </a:solidFill>
                <a:effectLst/>
                <a:uLnTx/>
                <a:uFillTx/>
                <a:latin typeface="Arial"/>
                <a:ea typeface="Arial"/>
                <a:cs typeface="Arial"/>
                <a:sym typeface="Arial"/>
              </a:rPr>
              <a:t>© Anonos 2020.  All Rights Reserved</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43" name="Google Shape;1341;p108">
            <a:extLst>
              <a:ext uri="{FF2B5EF4-FFF2-40B4-BE49-F238E27FC236}">
                <a16:creationId xmlns:a16="http://schemas.microsoft.com/office/drawing/2014/main" id="{4403C155-9371-4546-873E-45ED26D77556}"/>
              </a:ext>
            </a:extLst>
          </p:cNvPr>
          <p:cNvSpPr/>
          <p:nvPr/>
        </p:nvSpPr>
        <p:spPr>
          <a:xfrm>
            <a:off x="46926" y="1328036"/>
            <a:ext cx="8403302" cy="507900"/>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144" name="Google Shape;1340;p108">
            <a:extLst>
              <a:ext uri="{FF2B5EF4-FFF2-40B4-BE49-F238E27FC236}">
                <a16:creationId xmlns:a16="http://schemas.microsoft.com/office/drawing/2014/main" id="{13DC27C6-9C41-405C-82F1-212B8F842A55}"/>
              </a:ext>
            </a:extLst>
          </p:cNvPr>
          <p:cNvSpPr txBox="1"/>
          <p:nvPr/>
        </p:nvSpPr>
        <p:spPr>
          <a:xfrm>
            <a:off x="1460676" y="1328036"/>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 use technology that demonstrably and verifiably enforces policies that protect data when in use?</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Google Shape;1340;p108">
            <a:extLst>
              <a:ext uri="{FF2B5EF4-FFF2-40B4-BE49-F238E27FC236}">
                <a16:creationId xmlns:a16="http://schemas.microsoft.com/office/drawing/2014/main" id="{CA0C1E6E-30D4-4BBE-8FE0-02ADE93FB4E3}"/>
              </a:ext>
            </a:extLst>
          </p:cNvPr>
          <p:cNvSpPr txBox="1"/>
          <p:nvPr/>
        </p:nvSpPr>
        <p:spPr>
          <a:xfrm>
            <a:off x="1530343" y="2256989"/>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 use dynamically changing de-identifiers?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(www.MosaicEffect.com)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6" name="Google Shape;1340;p108">
            <a:extLst>
              <a:ext uri="{FF2B5EF4-FFF2-40B4-BE49-F238E27FC236}">
                <a16:creationId xmlns:a16="http://schemas.microsoft.com/office/drawing/2014/main" id="{0F5A2974-83EB-4CCB-B458-F5F8FD85DE55}"/>
              </a:ext>
            </a:extLst>
          </p:cNvPr>
          <p:cNvSpPr txBox="1"/>
          <p:nvPr/>
        </p:nvSpPr>
        <p:spPr>
          <a:xfrm>
            <a:off x="1486997" y="3138616"/>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organisation’s technology satisfy new statutory requirements to get the benefits of Pseudonymisation?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(www.Pseudonymisation.com)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7" name="Google Shape;1340;p108">
            <a:extLst>
              <a:ext uri="{FF2B5EF4-FFF2-40B4-BE49-F238E27FC236}">
                <a16:creationId xmlns:a16="http://schemas.microsoft.com/office/drawing/2014/main" id="{9E630919-D35C-46F4-9975-C5CB7A993C7E}"/>
              </a:ext>
            </a:extLst>
          </p:cNvPr>
          <p:cNvSpPr txBox="1"/>
          <p:nvPr/>
        </p:nvSpPr>
        <p:spPr>
          <a:xfrm>
            <a:off x="1530344" y="4068620"/>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organisation’s Pseudonymisation technology satisfy new EU technical standards?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(www.ENISAguidelines.com)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8" name="Google Shape;1340;p108">
            <a:extLst>
              <a:ext uri="{FF2B5EF4-FFF2-40B4-BE49-F238E27FC236}">
                <a16:creationId xmlns:a16="http://schemas.microsoft.com/office/drawing/2014/main" id="{5F1C4AFD-9526-4D34-8EFF-F51A9AB351D0}"/>
              </a:ext>
            </a:extLst>
          </p:cNvPr>
          <p:cNvSpPr txBox="1"/>
          <p:nvPr/>
        </p:nvSpPr>
        <p:spPr>
          <a:xfrm>
            <a:off x="4792147" y="1381916"/>
            <a:ext cx="3978998" cy="481809"/>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 you have technical controls that transform data while enforcing privacy protection policies for data in use?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Encryption only protects data at rest and in transit, not in use.</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Google Shape;1340;p108">
            <a:extLst>
              <a:ext uri="{FF2B5EF4-FFF2-40B4-BE49-F238E27FC236}">
                <a16:creationId xmlns:a16="http://schemas.microsoft.com/office/drawing/2014/main" id="{710E5F99-4673-4331-BF8B-1AA84A9CF5E4}"/>
              </a:ext>
            </a:extLst>
          </p:cNvPr>
          <p:cNvSpPr txBox="1"/>
          <p:nvPr/>
        </p:nvSpPr>
        <p:spPr>
          <a:xfrm>
            <a:off x="4775671" y="2170425"/>
            <a:ext cx="4074609"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Relinking to identity should only be possible with the use of separately-kept “Additional Information.” Static tokens that are consistent across data are vulnerable to re-identification via linkage attacks, referred to as the Mosaic Effect. This means that you need to use dynamically-changing identifiers instead.</a:t>
            </a: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Google Shape;1340;p108">
            <a:extLst>
              <a:ext uri="{FF2B5EF4-FFF2-40B4-BE49-F238E27FC236}">
                <a16:creationId xmlns:a16="http://schemas.microsoft.com/office/drawing/2014/main" id="{938116AD-38AA-4982-B3B8-AF4E2518228E}"/>
              </a:ext>
            </a:extLst>
          </p:cNvPr>
          <p:cNvSpPr txBox="1"/>
          <p:nvPr/>
        </p:nvSpPr>
        <p:spPr>
          <a:xfrm>
            <a:off x="4775671" y="3183093"/>
            <a:ext cx="4184698"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Relinking to identity should only be possible with the use of separately-kept “Additional Information.” Use of static tokens and a failure to protect indirect identifiers could result in unauthorised relinking to identity, increasing the possibility of unlawful processing of personal data. </a:t>
            </a: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Google Shape;1340;p108">
            <a:extLst>
              <a:ext uri="{FF2B5EF4-FFF2-40B4-BE49-F238E27FC236}">
                <a16:creationId xmlns:a16="http://schemas.microsoft.com/office/drawing/2014/main" id="{BC75EBBC-67CB-47E7-AB46-89AEDABDF307}"/>
              </a:ext>
            </a:extLst>
          </p:cNvPr>
          <p:cNvSpPr txBox="1"/>
          <p:nvPr/>
        </p:nvSpPr>
        <p:spPr>
          <a:xfrm>
            <a:off x="4808623" y="4145449"/>
            <a:ext cx="4207549"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using state-of-the-art techniques for pseudonym generation and supplementing Pseudonymisation with anonymisation techniques results in data being vulnerable to unauthorized re-identification.</a:t>
            </a:r>
          </a:p>
        </p:txBody>
      </p:sp>
      <p:sp>
        <p:nvSpPr>
          <p:cNvPr id="152" name="TextBox 151">
            <a:extLst>
              <a:ext uri="{FF2B5EF4-FFF2-40B4-BE49-F238E27FC236}">
                <a16:creationId xmlns:a16="http://schemas.microsoft.com/office/drawing/2014/main" id="{EF988626-2326-40DB-9678-2E8C8E89E276}"/>
              </a:ext>
            </a:extLst>
          </p:cNvPr>
          <p:cNvSpPr txBox="1"/>
          <p:nvPr/>
        </p:nvSpPr>
        <p:spPr>
          <a:xfrm>
            <a:off x="204964" y="1452777"/>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53" name="TextBox 152">
            <a:extLst>
              <a:ext uri="{FF2B5EF4-FFF2-40B4-BE49-F238E27FC236}">
                <a16:creationId xmlns:a16="http://schemas.microsoft.com/office/drawing/2014/main" id="{7BD90A74-478D-4F79-A8BB-857A56D1FF90}"/>
              </a:ext>
            </a:extLst>
          </p:cNvPr>
          <p:cNvSpPr txBox="1"/>
          <p:nvPr/>
        </p:nvSpPr>
        <p:spPr>
          <a:xfrm>
            <a:off x="204964" y="2366932"/>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4" name="TextBox 153">
            <a:extLst>
              <a:ext uri="{FF2B5EF4-FFF2-40B4-BE49-F238E27FC236}">
                <a16:creationId xmlns:a16="http://schemas.microsoft.com/office/drawing/2014/main" id="{99A90546-C70B-43A0-878A-1A5C57648333}"/>
              </a:ext>
            </a:extLst>
          </p:cNvPr>
          <p:cNvSpPr txBox="1"/>
          <p:nvPr/>
        </p:nvSpPr>
        <p:spPr>
          <a:xfrm>
            <a:off x="204964" y="3314844"/>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55" name="TextBox 154">
            <a:extLst>
              <a:ext uri="{FF2B5EF4-FFF2-40B4-BE49-F238E27FC236}">
                <a16:creationId xmlns:a16="http://schemas.microsoft.com/office/drawing/2014/main" id="{B281F86B-26DD-491B-9E16-2D3D9306E8E1}"/>
              </a:ext>
            </a:extLst>
          </p:cNvPr>
          <p:cNvSpPr txBox="1"/>
          <p:nvPr/>
        </p:nvSpPr>
        <p:spPr>
          <a:xfrm>
            <a:off x="204964" y="4243374"/>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78" name="Google Shape;385;p35">
            <a:extLst>
              <a:ext uri="{FF2B5EF4-FFF2-40B4-BE49-F238E27FC236}">
                <a16:creationId xmlns:a16="http://schemas.microsoft.com/office/drawing/2014/main" id="{72B72C41-91D4-624B-8A5B-2FD9F47DB090}"/>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039262" y="256357"/>
            <a:ext cx="859036" cy="445444"/>
          </a:xfrm>
          <a:prstGeom prst="rect">
            <a:avLst/>
          </a:prstGeom>
          <a:noFill/>
          <a:ln>
            <a:noFill/>
          </a:ln>
        </p:spPr>
      </p:pic>
      <p:sp>
        <p:nvSpPr>
          <p:cNvPr id="79" name="Google Shape;55;p14">
            <a:extLst>
              <a:ext uri="{FF2B5EF4-FFF2-40B4-BE49-F238E27FC236}">
                <a16:creationId xmlns:a16="http://schemas.microsoft.com/office/drawing/2014/main" id="{8E421859-A7A1-8D42-AD45-E7B25668EEF2}"/>
              </a:ext>
            </a:extLst>
          </p:cNvPr>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18</a:t>
            </a:fld>
            <a:endParaRPr sz="675" b="0" i="0" u="none" strike="noStrike" cap="none" dirty="0">
              <a:solidFill>
                <a:srgbClr val="999999"/>
              </a:solidFill>
              <a:latin typeface="Arial"/>
              <a:ea typeface="Arial"/>
              <a:cs typeface="Arial"/>
              <a:sym typeface="Arial"/>
            </a:endParaRPr>
          </a:p>
        </p:txBody>
      </p:sp>
    </p:spTree>
    <p:extLst>
      <p:ext uri="{BB962C8B-B14F-4D97-AF65-F5344CB8AC3E}">
        <p14:creationId xmlns:p14="http://schemas.microsoft.com/office/powerpoint/2010/main" val="1509077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09"/>
          <p:cNvSpPr txBox="1"/>
          <p:nvPr/>
        </p:nvSpPr>
        <p:spPr>
          <a:xfrm>
            <a:off x="4572000" y="899175"/>
            <a:ext cx="4296000" cy="79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dirty="0">
                <a:solidFill>
                  <a:schemeClr val="dk1"/>
                </a:solidFill>
              </a:rPr>
              <a:t>Webinar:</a:t>
            </a:r>
            <a:endParaRPr sz="2400" b="1" dirty="0">
              <a:solidFill>
                <a:schemeClr val="dk1"/>
              </a:solidFill>
            </a:endParaRPr>
          </a:p>
          <a:p>
            <a:pPr marL="0" lvl="0" indent="0" algn="ctr" rtl="0">
              <a:lnSpc>
                <a:spcPct val="115000"/>
              </a:lnSpc>
              <a:spcBef>
                <a:spcPts val="0"/>
              </a:spcBef>
              <a:spcAft>
                <a:spcPts val="0"/>
              </a:spcAft>
              <a:buNone/>
            </a:pPr>
            <a:r>
              <a:rPr lang="en" sz="2400" b="1" dirty="0">
                <a:solidFill>
                  <a:schemeClr val="dk1"/>
                </a:solidFill>
              </a:rPr>
              <a:t>Pseudonymisation-Enabled Legitimate Interest Processing</a:t>
            </a:r>
            <a:endParaRPr sz="2400" b="1" dirty="0">
              <a:solidFill>
                <a:schemeClr val="dk1"/>
              </a:solidFill>
            </a:endParaRPr>
          </a:p>
          <a:p>
            <a:pPr marL="0" lvl="0" indent="0" algn="ctr" rtl="0">
              <a:lnSpc>
                <a:spcPct val="115000"/>
              </a:lnSpc>
              <a:spcBef>
                <a:spcPts val="0"/>
              </a:spcBef>
              <a:spcAft>
                <a:spcPts val="0"/>
              </a:spcAft>
              <a:buNone/>
            </a:pPr>
            <a:endParaRPr b="1" dirty="0">
              <a:solidFill>
                <a:schemeClr val="dk1"/>
              </a:solidFill>
            </a:endParaRPr>
          </a:p>
          <a:p>
            <a:pPr marL="0" lvl="0" indent="0" algn="ctr" rtl="0">
              <a:lnSpc>
                <a:spcPct val="115000"/>
              </a:lnSpc>
              <a:spcBef>
                <a:spcPts val="0"/>
              </a:spcBef>
              <a:spcAft>
                <a:spcPts val="0"/>
              </a:spcAft>
              <a:buNone/>
            </a:pPr>
            <a:endParaRPr b="1" dirty="0">
              <a:solidFill>
                <a:schemeClr val="dk1"/>
              </a:solidFill>
            </a:endParaRPr>
          </a:p>
          <a:p>
            <a:pPr marL="0" lvl="0" indent="0" algn="ctr" rtl="0">
              <a:lnSpc>
                <a:spcPct val="115000"/>
              </a:lnSpc>
              <a:spcBef>
                <a:spcPts val="0"/>
              </a:spcBef>
              <a:spcAft>
                <a:spcPts val="0"/>
              </a:spcAft>
              <a:buNone/>
            </a:pPr>
            <a:r>
              <a:rPr lang="en" sz="2400" b="1" dirty="0">
                <a:solidFill>
                  <a:schemeClr val="dk1"/>
                </a:solidFill>
              </a:rPr>
              <a:t>Questions &amp; Answers</a:t>
            </a:r>
            <a:endParaRPr sz="2400" b="1" dirty="0">
              <a:solidFill>
                <a:schemeClr val="dk1"/>
              </a:solidFill>
            </a:endParaRPr>
          </a:p>
          <a:p>
            <a:pPr marL="0" lvl="0" indent="0" algn="ctr" rtl="0">
              <a:lnSpc>
                <a:spcPct val="115000"/>
              </a:lnSpc>
              <a:spcBef>
                <a:spcPts val="0"/>
              </a:spcBef>
              <a:spcAft>
                <a:spcPts val="0"/>
              </a:spcAft>
              <a:buNone/>
            </a:pPr>
            <a:r>
              <a:rPr lang="en" sz="2400" b="1" dirty="0">
                <a:solidFill>
                  <a:schemeClr val="dk1"/>
                </a:solidFill>
              </a:rPr>
              <a:t> </a:t>
            </a:r>
            <a:endParaRPr sz="2400" b="1" dirty="0">
              <a:solidFill>
                <a:schemeClr val="dk1"/>
              </a:solidFill>
            </a:endParaRPr>
          </a:p>
          <a:p>
            <a:pPr marL="0" lvl="0" indent="0" algn="l" rtl="0">
              <a:spcBef>
                <a:spcPts val="0"/>
              </a:spcBef>
              <a:spcAft>
                <a:spcPts val="0"/>
              </a:spcAft>
              <a:buNone/>
            </a:pPr>
            <a:endParaRPr sz="2400" b="1" dirty="0"/>
          </a:p>
        </p:txBody>
      </p:sp>
      <p:pic>
        <p:nvPicPr>
          <p:cNvPr id="1416" name="Google Shape;1416;p109"/>
          <p:cNvPicPr preferRelativeResize="0"/>
          <p:nvPr/>
        </p:nvPicPr>
        <p:blipFill>
          <a:blip r:embed="rId3">
            <a:alphaModFix/>
          </a:blip>
          <a:stretch>
            <a:fillRect/>
          </a:stretch>
        </p:blipFill>
        <p:spPr>
          <a:xfrm>
            <a:off x="68200" y="1379609"/>
            <a:ext cx="4269651" cy="2501915"/>
          </a:xfrm>
          <a:prstGeom prst="rect">
            <a:avLst/>
          </a:prstGeom>
          <a:noFill/>
          <a:ln>
            <a:noFill/>
          </a:ln>
        </p:spPr>
      </p:pic>
      <p:sp>
        <p:nvSpPr>
          <p:cNvPr id="1417" name="Google Shape;1417;p109"/>
          <p:cNvSpPr txBox="1"/>
          <p:nvPr/>
        </p:nvSpPr>
        <p:spPr>
          <a:xfrm>
            <a:off x="68200" y="4187900"/>
            <a:ext cx="4269600" cy="72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b="1" dirty="0">
                <a:solidFill>
                  <a:schemeClr val="accent1"/>
                </a:solidFill>
              </a:rPr>
              <a:t>LearnMore@Anonos.com</a:t>
            </a:r>
            <a:endParaRPr sz="2200" dirty="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utoShape 64">
            <a:extLst>
              <a:ext uri="{FF2B5EF4-FFF2-40B4-BE49-F238E27FC236}">
                <a16:creationId xmlns:a16="http://schemas.microsoft.com/office/drawing/2014/main" id="{1417312B-532B-4DC9-8408-AA6945970D5A}"/>
              </a:ext>
            </a:extLst>
          </p:cNvPr>
          <p:cNvSpPr>
            <a:spLocks noChangeAspect="1" noChangeArrowheads="1" noTextEdit="1"/>
          </p:cNvSpPr>
          <p:nvPr/>
        </p:nvSpPr>
        <p:spPr bwMode="auto">
          <a:xfrm>
            <a:off x="0" y="1109663"/>
            <a:ext cx="914400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E82F61AF-72A5-404F-A97D-9A9FA29C4201}"/>
              </a:ext>
            </a:extLst>
          </p:cNvPr>
          <p:cNvSpPr>
            <a:spLocks noChangeArrowheads="1"/>
          </p:cNvSpPr>
          <p:nvPr/>
        </p:nvSpPr>
        <p:spPr bwMode="auto">
          <a:xfrm>
            <a:off x="0" y="1109663"/>
            <a:ext cx="9144000" cy="4033837"/>
          </a:xfrm>
          <a:prstGeom prst="rect">
            <a:avLst/>
          </a:prstGeom>
          <a:solidFill>
            <a:srgbClr val="EBF7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67">
            <a:extLst>
              <a:ext uri="{FF2B5EF4-FFF2-40B4-BE49-F238E27FC236}">
                <a16:creationId xmlns:a16="http://schemas.microsoft.com/office/drawing/2014/main" id="{9CE1CA71-767F-4D2D-A89B-41D113E7065B}"/>
              </a:ext>
            </a:extLst>
          </p:cNvPr>
          <p:cNvSpPr>
            <a:spLocks noChangeArrowheads="1"/>
          </p:cNvSpPr>
          <p:nvPr/>
        </p:nvSpPr>
        <p:spPr bwMode="auto">
          <a:xfrm>
            <a:off x="209550" y="1204913"/>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Rectangle 68">
            <a:extLst>
              <a:ext uri="{FF2B5EF4-FFF2-40B4-BE49-F238E27FC236}">
                <a16:creationId xmlns:a16="http://schemas.microsoft.com/office/drawing/2014/main" id="{54422807-B29D-4A42-ABDC-1A3549E87CC3}"/>
              </a:ext>
            </a:extLst>
          </p:cNvPr>
          <p:cNvSpPr>
            <a:spLocks noChangeArrowheads="1"/>
          </p:cNvSpPr>
          <p:nvPr/>
        </p:nvSpPr>
        <p:spPr bwMode="auto">
          <a:xfrm>
            <a:off x="209550" y="2149475"/>
            <a:ext cx="4400550"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69">
            <a:extLst>
              <a:ext uri="{FF2B5EF4-FFF2-40B4-BE49-F238E27FC236}">
                <a16:creationId xmlns:a16="http://schemas.microsoft.com/office/drawing/2014/main" id="{1DC2C957-6B24-4555-AB52-D33F17E9C41A}"/>
              </a:ext>
            </a:extLst>
          </p:cNvPr>
          <p:cNvSpPr>
            <a:spLocks noChangeArrowheads="1"/>
          </p:cNvSpPr>
          <p:nvPr/>
        </p:nvSpPr>
        <p:spPr bwMode="auto">
          <a:xfrm>
            <a:off x="209550" y="3082925"/>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Rectangle 70">
            <a:extLst>
              <a:ext uri="{FF2B5EF4-FFF2-40B4-BE49-F238E27FC236}">
                <a16:creationId xmlns:a16="http://schemas.microsoft.com/office/drawing/2014/main" id="{C08747BC-56A7-462A-B1DE-A591A417D759}"/>
              </a:ext>
            </a:extLst>
          </p:cNvPr>
          <p:cNvSpPr>
            <a:spLocks noChangeArrowheads="1"/>
          </p:cNvSpPr>
          <p:nvPr/>
        </p:nvSpPr>
        <p:spPr bwMode="auto">
          <a:xfrm>
            <a:off x="209550" y="4027488"/>
            <a:ext cx="4400550"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71">
            <a:extLst>
              <a:ext uri="{FF2B5EF4-FFF2-40B4-BE49-F238E27FC236}">
                <a16:creationId xmlns:a16="http://schemas.microsoft.com/office/drawing/2014/main" id="{E7F5A11C-1C25-44E7-96D0-C47875E4E98D}"/>
              </a:ext>
            </a:extLst>
          </p:cNvPr>
          <p:cNvSpPr>
            <a:spLocks noChangeArrowheads="1"/>
          </p:cNvSpPr>
          <p:nvPr/>
        </p:nvSpPr>
        <p:spPr bwMode="auto">
          <a:xfrm>
            <a:off x="180975" y="1204913"/>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Rectangle 72">
            <a:extLst>
              <a:ext uri="{FF2B5EF4-FFF2-40B4-BE49-F238E27FC236}">
                <a16:creationId xmlns:a16="http://schemas.microsoft.com/office/drawing/2014/main" id="{FC3AE11B-E44D-4D33-958E-5964AF484F2F}"/>
              </a:ext>
            </a:extLst>
          </p:cNvPr>
          <p:cNvSpPr>
            <a:spLocks noChangeArrowheads="1"/>
          </p:cNvSpPr>
          <p:nvPr/>
        </p:nvSpPr>
        <p:spPr bwMode="auto">
          <a:xfrm>
            <a:off x="180975" y="2149475"/>
            <a:ext cx="781050" cy="82867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73">
            <a:extLst>
              <a:ext uri="{FF2B5EF4-FFF2-40B4-BE49-F238E27FC236}">
                <a16:creationId xmlns:a16="http://schemas.microsoft.com/office/drawing/2014/main" id="{468999BE-2B40-491C-B5D1-29D8D8309F53}"/>
              </a:ext>
            </a:extLst>
          </p:cNvPr>
          <p:cNvSpPr>
            <a:spLocks noChangeArrowheads="1"/>
          </p:cNvSpPr>
          <p:nvPr/>
        </p:nvSpPr>
        <p:spPr bwMode="auto">
          <a:xfrm>
            <a:off x="180975" y="3082925"/>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74">
            <a:extLst>
              <a:ext uri="{FF2B5EF4-FFF2-40B4-BE49-F238E27FC236}">
                <a16:creationId xmlns:a16="http://schemas.microsoft.com/office/drawing/2014/main" id="{9E2D3B59-F5BF-46AE-8FDB-2956861BA5A9}"/>
              </a:ext>
            </a:extLst>
          </p:cNvPr>
          <p:cNvSpPr>
            <a:spLocks noChangeArrowheads="1"/>
          </p:cNvSpPr>
          <p:nvPr/>
        </p:nvSpPr>
        <p:spPr bwMode="auto">
          <a:xfrm>
            <a:off x="180975" y="4027488"/>
            <a:ext cx="781050" cy="83026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75">
            <a:extLst>
              <a:ext uri="{FF2B5EF4-FFF2-40B4-BE49-F238E27FC236}">
                <a16:creationId xmlns:a16="http://schemas.microsoft.com/office/drawing/2014/main" id="{1659ED1C-15F1-47F5-A31F-471413D82998}"/>
              </a:ext>
            </a:extLst>
          </p:cNvPr>
          <p:cNvSpPr>
            <a:spLocks/>
          </p:cNvSpPr>
          <p:nvPr/>
        </p:nvSpPr>
        <p:spPr bwMode="auto">
          <a:xfrm>
            <a:off x="4743450" y="1204913"/>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76">
            <a:extLst>
              <a:ext uri="{FF2B5EF4-FFF2-40B4-BE49-F238E27FC236}">
                <a16:creationId xmlns:a16="http://schemas.microsoft.com/office/drawing/2014/main" id="{DA433FFF-BD42-4A67-BAF9-A2E670A4BFA5}"/>
              </a:ext>
            </a:extLst>
          </p:cNvPr>
          <p:cNvSpPr>
            <a:spLocks/>
          </p:cNvSpPr>
          <p:nvPr/>
        </p:nvSpPr>
        <p:spPr bwMode="auto">
          <a:xfrm>
            <a:off x="4743450" y="2119107"/>
            <a:ext cx="4286250" cy="859043"/>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77">
            <a:extLst>
              <a:ext uri="{FF2B5EF4-FFF2-40B4-BE49-F238E27FC236}">
                <a16:creationId xmlns:a16="http://schemas.microsoft.com/office/drawing/2014/main" id="{14F6834C-C30C-4261-9476-4E401D958DA8}"/>
              </a:ext>
            </a:extLst>
          </p:cNvPr>
          <p:cNvSpPr>
            <a:spLocks/>
          </p:cNvSpPr>
          <p:nvPr/>
        </p:nvSpPr>
        <p:spPr bwMode="auto">
          <a:xfrm>
            <a:off x="4743450" y="3082925"/>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78">
            <a:extLst>
              <a:ext uri="{FF2B5EF4-FFF2-40B4-BE49-F238E27FC236}">
                <a16:creationId xmlns:a16="http://schemas.microsoft.com/office/drawing/2014/main" id="{5B3F68D5-350F-44EA-8A85-08DBC8939717}"/>
              </a:ext>
            </a:extLst>
          </p:cNvPr>
          <p:cNvSpPr>
            <a:spLocks/>
          </p:cNvSpPr>
          <p:nvPr/>
        </p:nvSpPr>
        <p:spPr bwMode="auto">
          <a:xfrm>
            <a:off x="4743450" y="4027488"/>
            <a:ext cx="4286250" cy="830262"/>
          </a:xfrm>
          <a:custGeom>
            <a:avLst/>
            <a:gdLst>
              <a:gd name="T0" fmla="*/ 1620 w 1800"/>
              <a:gd name="T1" fmla="*/ 0 h 348"/>
              <a:gd name="T2" fmla="*/ 1012 w 1800"/>
              <a:gd name="T3" fmla="*/ 0 h 348"/>
              <a:gd name="T4" fmla="*/ 200 w 1800"/>
              <a:gd name="T5" fmla="*/ 0 h 348"/>
              <a:gd name="T6" fmla="*/ 0 w 1800"/>
              <a:gd name="T7" fmla="*/ 0 h 348"/>
              <a:gd name="T8" fmla="*/ 0 w 1800"/>
              <a:gd name="T9" fmla="*/ 348 h 348"/>
              <a:gd name="T10" fmla="*/ 200 w 1800"/>
              <a:gd name="T11" fmla="*/ 348 h 348"/>
              <a:gd name="T12" fmla="*/ 1012 w 1800"/>
              <a:gd name="T13" fmla="*/ 348 h 348"/>
              <a:gd name="T14" fmla="*/ 1620 w 1800"/>
              <a:gd name="T15" fmla="*/ 348 h 348"/>
              <a:gd name="T16" fmla="*/ 1800 w 1800"/>
              <a:gd name="T17" fmla="*/ 174 h 348"/>
              <a:gd name="T18" fmla="*/ 1620 w 1800"/>
              <a:gd name="T1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0" h="348">
                <a:moveTo>
                  <a:pt x="1620" y="0"/>
                </a:moveTo>
                <a:cubicBezTo>
                  <a:pt x="1012" y="0"/>
                  <a:pt x="1012" y="0"/>
                  <a:pt x="1012" y="0"/>
                </a:cubicBezTo>
                <a:cubicBezTo>
                  <a:pt x="200" y="0"/>
                  <a:pt x="200" y="0"/>
                  <a:pt x="200" y="0"/>
                </a:cubicBezTo>
                <a:cubicBezTo>
                  <a:pt x="0" y="0"/>
                  <a:pt x="0" y="0"/>
                  <a:pt x="0" y="0"/>
                </a:cubicBezTo>
                <a:cubicBezTo>
                  <a:pt x="0" y="348"/>
                  <a:pt x="0" y="348"/>
                  <a:pt x="0" y="348"/>
                </a:cubicBezTo>
                <a:cubicBezTo>
                  <a:pt x="200" y="348"/>
                  <a:pt x="200" y="348"/>
                  <a:pt x="200" y="348"/>
                </a:cubicBezTo>
                <a:cubicBezTo>
                  <a:pt x="1012" y="348"/>
                  <a:pt x="1012" y="348"/>
                  <a:pt x="1012" y="348"/>
                </a:cubicBezTo>
                <a:cubicBezTo>
                  <a:pt x="1620" y="348"/>
                  <a:pt x="1620" y="348"/>
                  <a:pt x="1620" y="348"/>
                </a:cubicBezTo>
                <a:cubicBezTo>
                  <a:pt x="1719" y="348"/>
                  <a:pt x="1800" y="270"/>
                  <a:pt x="1800" y="174"/>
                </a:cubicBezTo>
                <a:cubicBezTo>
                  <a:pt x="1800" y="78"/>
                  <a:pt x="1719" y="0"/>
                  <a:pt x="1620" y="0"/>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val 79">
            <a:extLst>
              <a:ext uri="{FF2B5EF4-FFF2-40B4-BE49-F238E27FC236}">
                <a16:creationId xmlns:a16="http://schemas.microsoft.com/office/drawing/2014/main" id="{EDDFF79E-D2D9-40B3-A789-7AD7DA2920DC}"/>
              </a:ext>
            </a:extLst>
          </p:cNvPr>
          <p:cNvSpPr>
            <a:spLocks noChangeArrowheads="1"/>
          </p:cNvSpPr>
          <p:nvPr/>
        </p:nvSpPr>
        <p:spPr bwMode="auto">
          <a:xfrm>
            <a:off x="533400" y="1203325"/>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Oval 80">
            <a:extLst>
              <a:ext uri="{FF2B5EF4-FFF2-40B4-BE49-F238E27FC236}">
                <a16:creationId xmlns:a16="http://schemas.microsoft.com/office/drawing/2014/main" id="{BB0962ED-EC71-41C4-B43C-B4FBDD0FFA4F}"/>
              </a:ext>
            </a:extLst>
          </p:cNvPr>
          <p:cNvSpPr>
            <a:spLocks noChangeArrowheads="1"/>
          </p:cNvSpPr>
          <p:nvPr/>
        </p:nvSpPr>
        <p:spPr bwMode="auto">
          <a:xfrm>
            <a:off x="533400" y="2146300"/>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Oval 81">
            <a:extLst>
              <a:ext uri="{FF2B5EF4-FFF2-40B4-BE49-F238E27FC236}">
                <a16:creationId xmlns:a16="http://schemas.microsoft.com/office/drawing/2014/main" id="{8D2B01F3-C321-4C06-84A1-B0F6F73A1CBF}"/>
              </a:ext>
            </a:extLst>
          </p:cNvPr>
          <p:cNvSpPr>
            <a:spLocks noChangeArrowheads="1"/>
          </p:cNvSpPr>
          <p:nvPr/>
        </p:nvSpPr>
        <p:spPr bwMode="auto">
          <a:xfrm>
            <a:off x="533400" y="3081338"/>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val 82">
            <a:extLst>
              <a:ext uri="{FF2B5EF4-FFF2-40B4-BE49-F238E27FC236}">
                <a16:creationId xmlns:a16="http://schemas.microsoft.com/office/drawing/2014/main" id="{14D303D5-6176-47E0-8C8E-1467DBEB5AAB}"/>
              </a:ext>
            </a:extLst>
          </p:cNvPr>
          <p:cNvSpPr>
            <a:spLocks noChangeArrowheads="1"/>
          </p:cNvSpPr>
          <p:nvPr/>
        </p:nvSpPr>
        <p:spPr bwMode="auto">
          <a:xfrm>
            <a:off x="533400" y="4025900"/>
            <a:ext cx="841375" cy="841375"/>
          </a:xfrm>
          <a:prstGeom prst="ellipse">
            <a:avLst/>
          </a:prstGeom>
          <a:solidFill>
            <a:srgbClr val="31B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8289E726-CCA6-43AD-8EB2-935C97B95ED9}"/>
              </a:ext>
            </a:extLst>
          </p:cNvPr>
          <p:cNvGrpSpPr/>
          <p:nvPr/>
        </p:nvGrpSpPr>
        <p:grpSpPr>
          <a:xfrm>
            <a:off x="822075" y="1483511"/>
            <a:ext cx="249238" cy="247650"/>
            <a:chOff x="808038" y="1498600"/>
            <a:chExt cx="249238" cy="247650"/>
          </a:xfrm>
        </p:grpSpPr>
        <p:sp>
          <p:nvSpPr>
            <p:cNvPr id="99" name="Freeform 83">
              <a:extLst>
                <a:ext uri="{FF2B5EF4-FFF2-40B4-BE49-F238E27FC236}">
                  <a16:creationId xmlns:a16="http://schemas.microsoft.com/office/drawing/2014/main" id="{C6535111-0055-482C-9575-E3899C89153F}"/>
                </a:ext>
              </a:extLst>
            </p:cNvPr>
            <p:cNvSpPr>
              <a:spLocks/>
            </p:cNvSpPr>
            <p:nvPr/>
          </p:nvSpPr>
          <p:spPr bwMode="auto">
            <a:xfrm>
              <a:off x="808038" y="1574800"/>
              <a:ext cx="134938" cy="28575"/>
            </a:xfrm>
            <a:custGeom>
              <a:avLst/>
              <a:gdLst>
                <a:gd name="T0" fmla="*/ 39 w 57"/>
                <a:gd name="T1" fmla="*/ 3 h 12"/>
                <a:gd name="T2" fmla="*/ 57 w 57"/>
                <a:gd name="T3" fmla="*/ 3 h 12"/>
                <a:gd name="T4" fmla="*/ 57 w 57"/>
                <a:gd name="T5" fmla="*/ 0 h 12"/>
                <a:gd name="T6" fmla="*/ 0 w 57"/>
                <a:gd name="T7" fmla="*/ 0 h 12"/>
                <a:gd name="T8" fmla="*/ 0 w 57"/>
                <a:gd name="T9" fmla="*/ 5 h 12"/>
                <a:gd name="T10" fmla="*/ 7 w 57"/>
                <a:gd name="T11" fmla="*/ 12 h 12"/>
                <a:gd name="T12" fmla="*/ 27 w 57"/>
                <a:gd name="T13" fmla="*/ 12 h 12"/>
                <a:gd name="T14" fmla="*/ 39 w 57"/>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39" y="3"/>
                  </a:moveTo>
                  <a:cubicBezTo>
                    <a:pt x="57" y="3"/>
                    <a:pt x="57" y="3"/>
                    <a:pt x="57" y="3"/>
                  </a:cubicBezTo>
                  <a:cubicBezTo>
                    <a:pt x="57" y="0"/>
                    <a:pt x="57" y="0"/>
                    <a:pt x="57" y="0"/>
                  </a:cubicBezTo>
                  <a:cubicBezTo>
                    <a:pt x="0" y="0"/>
                    <a:pt x="0" y="0"/>
                    <a:pt x="0" y="0"/>
                  </a:cubicBezTo>
                  <a:cubicBezTo>
                    <a:pt x="0" y="5"/>
                    <a:pt x="0" y="5"/>
                    <a:pt x="0" y="5"/>
                  </a:cubicBezTo>
                  <a:cubicBezTo>
                    <a:pt x="0" y="9"/>
                    <a:pt x="3" y="12"/>
                    <a:pt x="7" y="12"/>
                  </a:cubicBezTo>
                  <a:cubicBezTo>
                    <a:pt x="27" y="12"/>
                    <a:pt x="27" y="12"/>
                    <a:pt x="27" y="12"/>
                  </a:cubicBezTo>
                  <a:cubicBezTo>
                    <a:pt x="30" y="6"/>
                    <a:pt x="34" y="3"/>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84">
              <a:extLst>
                <a:ext uri="{FF2B5EF4-FFF2-40B4-BE49-F238E27FC236}">
                  <a16:creationId xmlns:a16="http://schemas.microsoft.com/office/drawing/2014/main" id="{7033F566-8A17-43E4-A105-B8557424599A}"/>
                </a:ext>
              </a:extLst>
            </p:cNvPr>
            <p:cNvSpPr>
              <a:spLocks/>
            </p:cNvSpPr>
            <p:nvPr/>
          </p:nvSpPr>
          <p:spPr bwMode="auto">
            <a:xfrm>
              <a:off x="808038" y="1498600"/>
              <a:ext cx="134938" cy="66675"/>
            </a:xfrm>
            <a:custGeom>
              <a:avLst/>
              <a:gdLst>
                <a:gd name="T0" fmla="*/ 57 w 57"/>
                <a:gd name="T1" fmla="*/ 7 h 28"/>
                <a:gd name="T2" fmla="*/ 50 w 57"/>
                <a:gd name="T3" fmla="*/ 0 h 28"/>
                <a:gd name="T4" fmla="*/ 7 w 57"/>
                <a:gd name="T5" fmla="*/ 0 h 28"/>
                <a:gd name="T6" fmla="*/ 0 w 57"/>
                <a:gd name="T7" fmla="*/ 7 h 28"/>
                <a:gd name="T8" fmla="*/ 0 w 57"/>
                <a:gd name="T9" fmla="*/ 28 h 28"/>
                <a:gd name="T10" fmla="*/ 57 w 57"/>
                <a:gd name="T11" fmla="*/ 28 h 28"/>
                <a:gd name="T12" fmla="*/ 57 w 57"/>
                <a:gd name="T13" fmla="*/ 7 h 28"/>
                <a:gd name="T14" fmla="*/ 57 w 57"/>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8">
                  <a:moveTo>
                    <a:pt x="57" y="7"/>
                  </a:moveTo>
                  <a:cubicBezTo>
                    <a:pt x="57" y="4"/>
                    <a:pt x="54" y="0"/>
                    <a:pt x="50" y="0"/>
                  </a:cubicBezTo>
                  <a:cubicBezTo>
                    <a:pt x="7" y="0"/>
                    <a:pt x="7" y="0"/>
                    <a:pt x="7" y="0"/>
                  </a:cubicBezTo>
                  <a:cubicBezTo>
                    <a:pt x="3" y="0"/>
                    <a:pt x="0" y="4"/>
                    <a:pt x="0" y="7"/>
                  </a:cubicBezTo>
                  <a:cubicBezTo>
                    <a:pt x="0" y="28"/>
                    <a:pt x="0" y="28"/>
                    <a:pt x="0" y="28"/>
                  </a:cubicBezTo>
                  <a:cubicBezTo>
                    <a:pt x="57" y="28"/>
                    <a:pt x="57" y="28"/>
                    <a:pt x="57" y="28"/>
                  </a:cubicBezTo>
                  <a:cubicBezTo>
                    <a:pt x="57" y="7"/>
                    <a:pt x="57" y="7"/>
                    <a:pt x="57" y="7"/>
                  </a:cubicBezTo>
                  <a:cubicBezTo>
                    <a:pt x="57" y="7"/>
                    <a:pt x="57" y="7"/>
                    <a:pt x="5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85">
              <a:extLst>
                <a:ext uri="{FF2B5EF4-FFF2-40B4-BE49-F238E27FC236}">
                  <a16:creationId xmlns:a16="http://schemas.microsoft.com/office/drawing/2014/main" id="{FB4CF52D-4762-4557-9FAA-C574E0E75777}"/>
                </a:ext>
              </a:extLst>
            </p:cNvPr>
            <p:cNvSpPr>
              <a:spLocks/>
            </p:cNvSpPr>
            <p:nvPr/>
          </p:nvSpPr>
          <p:spPr bwMode="auto">
            <a:xfrm>
              <a:off x="827088" y="1612900"/>
              <a:ext cx="38100"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86">
              <a:extLst>
                <a:ext uri="{FF2B5EF4-FFF2-40B4-BE49-F238E27FC236}">
                  <a16:creationId xmlns:a16="http://schemas.microsoft.com/office/drawing/2014/main" id="{8C68F32E-94AD-4DE6-BEB6-749E6C5E854A}"/>
                </a:ext>
              </a:extLst>
            </p:cNvPr>
            <p:cNvSpPr>
              <a:spLocks/>
            </p:cNvSpPr>
            <p:nvPr/>
          </p:nvSpPr>
          <p:spPr bwMode="auto">
            <a:xfrm>
              <a:off x="923925" y="1736725"/>
              <a:ext cx="85725" cy="9525"/>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87">
              <a:extLst>
                <a:ext uri="{FF2B5EF4-FFF2-40B4-BE49-F238E27FC236}">
                  <a16:creationId xmlns:a16="http://schemas.microsoft.com/office/drawing/2014/main" id="{2CCCE858-1AB9-42BA-9C22-580E5B2FCFE6}"/>
                </a:ext>
              </a:extLst>
            </p:cNvPr>
            <p:cNvSpPr>
              <a:spLocks/>
            </p:cNvSpPr>
            <p:nvPr/>
          </p:nvSpPr>
          <p:spPr bwMode="auto">
            <a:xfrm>
              <a:off x="874713" y="1593850"/>
              <a:ext cx="182563" cy="95250"/>
            </a:xfrm>
            <a:custGeom>
              <a:avLst/>
              <a:gdLst>
                <a:gd name="T0" fmla="*/ 68 w 77"/>
                <a:gd name="T1" fmla="*/ 0 h 40"/>
                <a:gd name="T2" fmla="*/ 23 w 77"/>
                <a:gd name="T3" fmla="*/ 0 h 40"/>
                <a:gd name="T4" fmla="*/ 10 w 77"/>
                <a:gd name="T5" fmla="*/ 0 h 40"/>
                <a:gd name="T6" fmla="*/ 0 w 77"/>
                <a:gd name="T7" fmla="*/ 10 h 40"/>
                <a:gd name="T8" fmla="*/ 0 w 77"/>
                <a:gd name="T9" fmla="*/ 40 h 40"/>
                <a:gd name="T10" fmla="*/ 77 w 77"/>
                <a:gd name="T11" fmla="*/ 40 h 40"/>
                <a:gd name="T12" fmla="*/ 77 w 77"/>
                <a:gd name="T13" fmla="*/ 10 h 40"/>
                <a:gd name="T14" fmla="*/ 68 w 77"/>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0">
                  <a:moveTo>
                    <a:pt x="68" y="0"/>
                  </a:moveTo>
                  <a:cubicBezTo>
                    <a:pt x="23" y="0"/>
                    <a:pt x="23" y="0"/>
                    <a:pt x="23" y="0"/>
                  </a:cubicBezTo>
                  <a:cubicBezTo>
                    <a:pt x="10" y="0"/>
                    <a:pt x="10" y="0"/>
                    <a:pt x="10" y="0"/>
                  </a:cubicBezTo>
                  <a:cubicBezTo>
                    <a:pt x="5" y="0"/>
                    <a:pt x="0" y="5"/>
                    <a:pt x="0" y="10"/>
                  </a:cubicBezTo>
                  <a:cubicBezTo>
                    <a:pt x="0" y="40"/>
                    <a:pt x="0" y="40"/>
                    <a:pt x="0" y="40"/>
                  </a:cubicBezTo>
                  <a:cubicBezTo>
                    <a:pt x="77" y="40"/>
                    <a:pt x="77" y="40"/>
                    <a:pt x="77" y="40"/>
                  </a:cubicBezTo>
                  <a:cubicBezTo>
                    <a:pt x="77" y="10"/>
                    <a:pt x="77" y="10"/>
                    <a:pt x="77" y="10"/>
                  </a:cubicBezTo>
                  <a:cubicBezTo>
                    <a:pt x="77" y="5"/>
                    <a:pt x="73"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88">
              <a:extLst>
                <a:ext uri="{FF2B5EF4-FFF2-40B4-BE49-F238E27FC236}">
                  <a16:creationId xmlns:a16="http://schemas.microsoft.com/office/drawing/2014/main" id="{22458806-8043-4068-878B-C76BCACCAA5A}"/>
                </a:ext>
              </a:extLst>
            </p:cNvPr>
            <p:cNvSpPr>
              <a:spLocks noEditPoints="1"/>
            </p:cNvSpPr>
            <p:nvPr/>
          </p:nvSpPr>
          <p:spPr bwMode="auto">
            <a:xfrm>
              <a:off x="874713" y="1698625"/>
              <a:ext cx="182563" cy="28575"/>
            </a:xfrm>
            <a:custGeom>
              <a:avLst/>
              <a:gdLst>
                <a:gd name="T0" fmla="*/ 0 w 77"/>
                <a:gd name="T1" fmla="*/ 3 h 12"/>
                <a:gd name="T2" fmla="*/ 10 w 77"/>
                <a:gd name="T3" fmla="*/ 12 h 12"/>
                <a:gd name="T4" fmla="*/ 68 w 77"/>
                <a:gd name="T5" fmla="*/ 12 h 12"/>
                <a:gd name="T6" fmla="*/ 77 w 77"/>
                <a:gd name="T7" fmla="*/ 3 h 12"/>
                <a:gd name="T8" fmla="*/ 77 w 77"/>
                <a:gd name="T9" fmla="*/ 0 h 12"/>
                <a:gd name="T10" fmla="*/ 0 w 77"/>
                <a:gd name="T11" fmla="*/ 0 h 12"/>
                <a:gd name="T12" fmla="*/ 0 w 77"/>
                <a:gd name="T13" fmla="*/ 3 h 12"/>
                <a:gd name="T14" fmla="*/ 0 w 77"/>
                <a:gd name="T15" fmla="*/ 3 h 12"/>
                <a:gd name="T16" fmla="*/ 39 w 77"/>
                <a:gd name="T17" fmla="*/ 2 h 12"/>
                <a:gd name="T18" fmla="*/ 41 w 77"/>
                <a:gd name="T19" fmla="*/ 4 h 12"/>
                <a:gd name="T20" fmla="*/ 39 w 77"/>
                <a:gd name="T21" fmla="*/ 6 h 12"/>
                <a:gd name="T22" fmla="*/ 37 w 77"/>
                <a:gd name="T23" fmla="*/ 4 h 12"/>
                <a:gd name="T24" fmla="*/ 39 w 77"/>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2">
                  <a:moveTo>
                    <a:pt x="0" y="3"/>
                  </a:moveTo>
                  <a:cubicBezTo>
                    <a:pt x="0" y="8"/>
                    <a:pt x="5" y="12"/>
                    <a:pt x="10" y="12"/>
                  </a:cubicBezTo>
                  <a:cubicBezTo>
                    <a:pt x="68" y="12"/>
                    <a:pt x="68" y="12"/>
                    <a:pt x="68" y="12"/>
                  </a:cubicBezTo>
                  <a:cubicBezTo>
                    <a:pt x="73" y="12"/>
                    <a:pt x="77" y="8"/>
                    <a:pt x="77" y="3"/>
                  </a:cubicBezTo>
                  <a:cubicBezTo>
                    <a:pt x="77" y="0"/>
                    <a:pt x="77" y="0"/>
                    <a:pt x="77" y="0"/>
                  </a:cubicBezTo>
                  <a:cubicBezTo>
                    <a:pt x="0" y="0"/>
                    <a:pt x="0" y="0"/>
                    <a:pt x="0" y="0"/>
                  </a:cubicBezTo>
                  <a:cubicBezTo>
                    <a:pt x="0" y="3"/>
                    <a:pt x="0" y="3"/>
                    <a:pt x="0" y="3"/>
                  </a:cubicBezTo>
                  <a:cubicBezTo>
                    <a:pt x="0" y="3"/>
                    <a:pt x="0" y="3"/>
                    <a:pt x="0" y="3"/>
                  </a:cubicBezTo>
                  <a:close/>
                  <a:moveTo>
                    <a:pt x="39" y="2"/>
                  </a:moveTo>
                  <a:cubicBezTo>
                    <a:pt x="40" y="2"/>
                    <a:pt x="41" y="3"/>
                    <a:pt x="41" y="4"/>
                  </a:cubicBezTo>
                  <a:cubicBezTo>
                    <a:pt x="41" y="5"/>
                    <a:pt x="40" y="6"/>
                    <a:pt x="39" y="6"/>
                  </a:cubicBezTo>
                  <a:cubicBezTo>
                    <a:pt x="38" y="6"/>
                    <a:pt x="37" y="5"/>
                    <a:pt x="37" y="4"/>
                  </a:cubicBezTo>
                  <a:cubicBezTo>
                    <a:pt x="37" y="3"/>
                    <a:pt x="38" y="2"/>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476ADEDE-6EC1-4FD4-8304-46516EBB708E}"/>
              </a:ext>
            </a:extLst>
          </p:cNvPr>
          <p:cNvGrpSpPr/>
          <p:nvPr/>
        </p:nvGrpSpPr>
        <p:grpSpPr>
          <a:xfrm>
            <a:off x="807788" y="2425793"/>
            <a:ext cx="260350" cy="266699"/>
            <a:chOff x="800100" y="2430463"/>
            <a:chExt cx="260350" cy="266699"/>
          </a:xfrm>
        </p:grpSpPr>
        <p:sp>
          <p:nvSpPr>
            <p:cNvPr id="106" name="Freeform 89">
              <a:extLst>
                <a:ext uri="{FF2B5EF4-FFF2-40B4-BE49-F238E27FC236}">
                  <a16:creationId xmlns:a16="http://schemas.microsoft.com/office/drawing/2014/main" id="{F287A92B-6ACE-4B72-A435-4B02350F67CA}"/>
                </a:ext>
              </a:extLst>
            </p:cNvPr>
            <p:cNvSpPr>
              <a:spLocks noEditPoints="1"/>
            </p:cNvSpPr>
            <p:nvPr/>
          </p:nvSpPr>
          <p:spPr bwMode="auto">
            <a:xfrm>
              <a:off x="862013" y="2471738"/>
              <a:ext cx="123825" cy="101600"/>
            </a:xfrm>
            <a:custGeom>
              <a:avLst/>
              <a:gdLst>
                <a:gd name="T0" fmla="*/ 43 w 52"/>
                <a:gd name="T1" fmla="*/ 24 h 43"/>
                <a:gd name="T2" fmla="*/ 34 w 52"/>
                <a:gd name="T3" fmla="*/ 29 h 43"/>
                <a:gd name="T4" fmla="*/ 19 w 52"/>
                <a:gd name="T5" fmla="*/ 23 h 43"/>
                <a:gd name="T6" fmla="*/ 19 w 52"/>
                <a:gd name="T7" fmla="*/ 22 h 43"/>
                <a:gd name="T8" fmla="*/ 19 w 52"/>
                <a:gd name="T9" fmla="*/ 21 h 43"/>
                <a:gd name="T10" fmla="*/ 34 w 52"/>
                <a:gd name="T11" fmla="*/ 15 h 43"/>
                <a:gd name="T12" fmla="*/ 43 w 52"/>
                <a:gd name="T13" fmla="*/ 19 h 43"/>
                <a:gd name="T14" fmla="*/ 52 w 52"/>
                <a:gd name="T15" fmla="*/ 10 h 43"/>
                <a:gd name="T16" fmla="*/ 43 w 52"/>
                <a:gd name="T17" fmla="*/ 0 h 43"/>
                <a:gd name="T18" fmla="*/ 33 w 52"/>
                <a:gd name="T19" fmla="*/ 10 h 43"/>
                <a:gd name="T20" fmla="*/ 16 w 52"/>
                <a:gd name="T21" fmla="*/ 16 h 43"/>
                <a:gd name="T22" fmla="*/ 9 w 52"/>
                <a:gd name="T23" fmla="*/ 12 h 43"/>
                <a:gd name="T24" fmla="*/ 0 w 52"/>
                <a:gd name="T25" fmla="*/ 22 h 43"/>
                <a:gd name="T26" fmla="*/ 9 w 52"/>
                <a:gd name="T27" fmla="*/ 31 h 43"/>
                <a:gd name="T28" fmla="*/ 16 w 52"/>
                <a:gd name="T29" fmla="*/ 28 h 43"/>
                <a:gd name="T30" fmla="*/ 33 w 52"/>
                <a:gd name="T31" fmla="*/ 34 h 43"/>
                <a:gd name="T32" fmla="*/ 43 w 52"/>
                <a:gd name="T33" fmla="*/ 43 h 43"/>
                <a:gd name="T34" fmla="*/ 52 w 52"/>
                <a:gd name="T35" fmla="*/ 34 h 43"/>
                <a:gd name="T36" fmla="*/ 43 w 52"/>
                <a:gd name="T37" fmla="*/ 24 h 43"/>
                <a:gd name="T38" fmla="*/ 43 w 52"/>
                <a:gd name="T39" fmla="*/ 5 h 43"/>
                <a:gd name="T40" fmla="*/ 47 w 52"/>
                <a:gd name="T41" fmla="*/ 10 h 43"/>
                <a:gd name="T42" fmla="*/ 43 w 52"/>
                <a:gd name="T43" fmla="*/ 15 h 43"/>
                <a:gd name="T44" fmla="*/ 38 w 52"/>
                <a:gd name="T45" fmla="*/ 10 h 43"/>
                <a:gd name="T46" fmla="*/ 43 w 52"/>
                <a:gd name="T47" fmla="*/ 5 h 43"/>
                <a:gd name="T48" fmla="*/ 9 w 52"/>
                <a:gd name="T49" fmla="*/ 27 h 43"/>
                <a:gd name="T50" fmla="*/ 4 w 52"/>
                <a:gd name="T51" fmla="*/ 22 h 43"/>
                <a:gd name="T52" fmla="*/ 9 w 52"/>
                <a:gd name="T53" fmla="*/ 17 h 43"/>
                <a:gd name="T54" fmla="*/ 14 w 52"/>
                <a:gd name="T55" fmla="*/ 22 h 43"/>
                <a:gd name="T56" fmla="*/ 9 w 52"/>
                <a:gd name="T57" fmla="*/ 27 h 43"/>
                <a:gd name="T58" fmla="*/ 43 w 52"/>
                <a:gd name="T59" fmla="*/ 39 h 43"/>
                <a:gd name="T60" fmla="*/ 38 w 52"/>
                <a:gd name="T61" fmla="*/ 34 h 43"/>
                <a:gd name="T62" fmla="*/ 43 w 52"/>
                <a:gd name="T63" fmla="*/ 29 h 43"/>
                <a:gd name="T64" fmla="*/ 47 w 52"/>
                <a:gd name="T65" fmla="*/ 34 h 43"/>
                <a:gd name="T66" fmla="*/ 43 w 52"/>
                <a:gd name="T67"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3">
                  <a:moveTo>
                    <a:pt x="43" y="24"/>
                  </a:moveTo>
                  <a:cubicBezTo>
                    <a:pt x="39" y="24"/>
                    <a:pt x="35" y="27"/>
                    <a:pt x="34" y="29"/>
                  </a:cubicBezTo>
                  <a:cubicBezTo>
                    <a:pt x="19" y="23"/>
                    <a:pt x="19" y="23"/>
                    <a:pt x="19" y="23"/>
                  </a:cubicBezTo>
                  <a:cubicBezTo>
                    <a:pt x="19" y="22"/>
                    <a:pt x="19" y="22"/>
                    <a:pt x="19" y="22"/>
                  </a:cubicBezTo>
                  <a:cubicBezTo>
                    <a:pt x="19" y="21"/>
                    <a:pt x="19" y="21"/>
                    <a:pt x="19" y="21"/>
                  </a:cubicBezTo>
                  <a:cubicBezTo>
                    <a:pt x="34" y="15"/>
                    <a:pt x="34" y="15"/>
                    <a:pt x="34" y="15"/>
                  </a:cubicBezTo>
                  <a:cubicBezTo>
                    <a:pt x="35" y="17"/>
                    <a:pt x="39" y="19"/>
                    <a:pt x="43" y="19"/>
                  </a:cubicBezTo>
                  <a:cubicBezTo>
                    <a:pt x="47" y="19"/>
                    <a:pt x="52" y="15"/>
                    <a:pt x="52" y="10"/>
                  </a:cubicBezTo>
                  <a:cubicBezTo>
                    <a:pt x="52" y="5"/>
                    <a:pt x="47" y="0"/>
                    <a:pt x="43" y="0"/>
                  </a:cubicBezTo>
                  <a:cubicBezTo>
                    <a:pt x="38" y="0"/>
                    <a:pt x="33" y="4"/>
                    <a:pt x="33" y="10"/>
                  </a:cubicBezTo>
                  <a:cubicBezTo>
                    <a:pt x="16" y="16"/>
                    <a:pt x="16" y="16"/>
                    <a:pt x="16" y="16"/>
                  </a:cubicBezTo>
                  <a:cubicBezTo>
                    <a:pt x="15" y="13"/>
                    <a:pt x="13" y="12"/>
                    <a:pt x="9" y="12"/>
                  </a:cubicBezTo>
                  <a:cubicBezTo>
                    <a:pt x="4" y="12"/>
                    <a:pt x="0" y="17"/>
                    <a:pt x="0" y="22"/>
                  </a:cubicBezTo>
                  <a:cubicBezTo>
                    <a:pt x="0" y="27"/>
                    <a:pt x="4" y="31"/>
                    <a:pt x="9" y="31"/>
                  </a:cubicBezTo>
                  <a:cubicBezTo>
                    <a:pt x="13" y="31"/>
                    <a:pt x="15" y="30"/>
                    <a:pt x="16" y="28"/>
                  </a:cubicBezTo>
                  <a:cubicBezTo>
                    <a:pt x="33" y="34"/>
                    <a:pt x="33" y="34"/>
                    <a:pt x="33" y="34"/>
                  </a:cubicBezTo>
                  <a:cubicBezTo>
                    <a:pt x="33" y="40"/>
                    <a:pt x="38" y="43"/>
                    <a:pt x="43" y="43"/>
                  </a:cubicBezTo>
                  <a:cubicBezTo>
                    <a:pt x="47" y="43"/>
                    <a:pt x="52" y="39"/>
                    <a:pt x="52" y="34"/>
                  </a:cubicBezTo>
                  <a:cubicBezTo>
                    <a:pt x="52" y="29"/>
                    <a:pt x="47" y="24"/>
                    <a:pt x="43" y="24"/>
                  </a:cubicBezTo>
                  <a:close/>
                  <a:moveTo>
                    <a:pt x="43" y="5"/>
                  </a:moveTo>
                  <a:cubicBezTo>
                    <a:pt x="45" y="5"/>
                    <a:pt x="47" y="7"/>
                    <a:pt x="47" y="10"/>
                  </a:cubicBezTo>
                  <a:cubicBezTo>
                    <a:pt x="47" y="12"/>
                    <a:pt x="45" y="15"/>
                    <a:pt x="43" y="15"/>
                  </a:cubicBezTo>
                  <a:cubicBezTo>
                    <a:pt x="40" y="15"/>
                    <a:pt x="38" y="12"/>
                    <a:pt x="38" y="10"/>
                  </a:cubicBezTo>
                  <a:cubicBezTo>
                    <a:pt x="38" y="7"/>
                    <a:pt x="40" y="5"/>
                    <a:pt x="43" y="5"/>
                  </a:cubicBezTo>
                  <a:close/>
                  <a:moveTo>
                    <a:pt x="9" y="27"/>
                  </a:moveTo>
                  <a:cubicBezTo>
                    <a:pt x="7" y="27"/>
                    <a:pt x="4" y="24"/>
                    <a:pt x="4" y="22"/>
                  </a:cubicBezTo>
                  <a:cubicBezTo>
                    <a:pt x="4" y="19"/>
                    <a:pt x="7" y="17"/>
                    <a:pt x="9" y="17"/>
                  </a:cubicBezTo>
                  <a:cubicBezTo>
                    <a:pt x="12" y="17"/>
                    <a:pt x="14" y="19"/>
                    <a:pt x="14" y="22"/>
                  </a:cubicBezTo>
                  <a:cubicBezTo>
                    <a:pt x="14" y="24"/>
                    <a:pt x="12" y="27"/>
                    <a:pt x="9" y="27"/>
                  </a:cubicBezTo>
                  <a:close/>
                  <a:moveTo>
                    <a:pt x="43" y="39"/>
                  </a:moveTo>
                  <a:cubicBezTo>
                    <a:pt x="40" y="39"/>
                    <a:pt x="38" y="36"/>
                    <a:pt x="38" y="34"/>
                  </a:cubicBezTo>
                  <a:cubicBezTo>
                    <a:pt x="38" y="31"/>
                    <a:pt x="40" y="29"/>
                    <a:pt x="43" y="29"/>
                  </a:cubicBezTo>
                  <a:cubicBezTo>
                    <a:pt x="45" y="29"/>
                    <a:pt x="47" y="31"/>
                    <a:pt x="47" y="34"/>
                  </a:cubicBezTo>
                  <a:cubicBezTo>
                    <a:pt x="47" y="36"/>
                    <a:pt x="45" y="39"/>
                    <a:pt x="43"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90">
              <a:extLst>
                <a:ext uri="{FF2B5EF4-FFF2-40B4-BE49-F238E27FC236}">
                  <a16:creationId xmlns:a16="http://schemas.microsoft.com/office/drawing/2014/main" id="{968B0591-9954-423B-BFAD-9B891D7A8A6F}"/>
                </a:ext>
              </a:extLst>
            </p:cNvPr>
            <p:cNvSpPr>
              <a:spLocks noEditPoints="1"/>
            </p:cNvSpPr>
            <p:nvPr/>
          </p:nvSpPr>
          <p:spPr bwMode="auto">
            <a:xfrm>
              <a:off x="809625" y="2430463"/>
              <a:ext cx="238125" cy="185737"/>
            </a:xfrm>
            <a:custGeom>
              <a:avLst/>
              <a:gdLst>
                <a:gd name="T0" fmla="*/ 41 w 100"/>
                <a:gd name="T1" fmla="*/ 73 h 78"/>
                <a:gd name="T2" fmla="*/ 48 w 100"/>
                <a:gd name="T3" fmla="*/ 78 h 78"/>
                <a:gd name="T4" fmla="*/ 52 w 100"/>
                <a:gd name="T5" fmla="*/ 78 h 78"/>
                <a:gd name="T6" fmla="*/ 60 w 100"/>
                <a:gd name="T7" fmla="*/ 73 h 78"/>
                <a:gd name="T8" fmla="*/ 100 w 100"/>
                <a:gd name="T9" fmla="*/ 73 h 78"/>
                <a:gd name="T10" fmla="*/ 100 w 100"/>
                <a:gd name="T11" fmla="*/ 9 h 78"/>
                <a:gd name="T12" fmla="*/ 91 w 100"/>
                <a:gd name="T13" fmla="*/ 0 h 78"/>
                <a:gd name="T14" fmla="*/ 9 w 100"/>
                <a:gd name="T15" fmla="*/ 0 h 78"/>
                <a:gd name="T16" fmla="*/ 0 w 100"/>
                <a:gd name="T17" fmla="*/ 9 h 78"/>
                <a:gd name="T18" fmla="*/ 0 w 100"/>
                <a:gd name="T19" fmla="*/ 73 h 78"/>
                <a:gd name="T20" fmla="*/ 41 w 100"/>
                <a:gd name="T21" fmla="*/ 73 h 78"/>
                <a:gd name="T22" fmla="*/ 41 w 100"/>
                <a:gd name="T23" fmla="*/ 73 h 78"/>
                <a:gd name="T24" fmla="*/ 9 w 100"/>
                <a:gd name="T25" fmla="*/ 9 h 78"/>
                <a:gd name="T26" fmla="*/ 12 w 100"/>
                <a:gd name="T27" fmla="*/ 7 h 78"/>
                <a:gd name="T28" fmla="*/ 88 w 100"/>
                <a:gd name="T29" fmla="*/ 7 h 78"/>
                <a:gd name="T30" fmla="*/ 91 w 100"/>
                <a:gd name="T31" fmla="*/ 9 h 78"/>
                <a:gd name="T32" fmla="*/ 91 w 100"/>
                <a:gd name="T33" fmla="*/ 63 h 78"/>
                <a:gd name="T34" fmla="*/ 88 w 100"/>
                <a:gd name="T35" fmla="*/ 66 h 78"/>
                <a:gd name="T36" fmla="*/ 12 w 100"/>
                <a:gd name="T37" fmla="*/ 66 h 78"/>
                <a:gd name="T38" fmla="*/ 9 w 100"/>
                <a:gd name="T39" fmla="*/ 63 h 78"/>
                <a:gd name="T40" fmla="*/ 9 w 100"/>
                <a:gd name="T41" fmla="*/ 9 h 78"/>
                <a:gd name="T42" fmla="*/ 9 w 100"/>
                <a:gd name="T43"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78">
                  <a:moveTo>
                    <a:pt x="41" y="73"/>
                  </a:moveTo>
                  <a:cubicBezTo>
                    <a:pt x="44" y="73"/>
                    <a:pt x="47" y="75"/>
                    <a:pt x="48" y="78"/>
                  </a:cubicBezTo>
                  <a:cubicBezTo>
                    <a:pt x="52" y="78"/>
                    <a:pt x="52" y="78"/>
                    <a:pt x="52" y="78"/>
                  </a:cubicBezTo>
                  <a:cubicBezTo>
                    <a:pt x="54" y="75"/>
                    <a:pt x="56" y="73"/>
                    <a:pt x="60" y="73"/>
                  </a:cubicBezTo>
                  <a:cubicBezTo>
                    <a:pt x="100" y="73"/>
                    <a:pt x="100" y="73"/>
                    <a:pt x="100" y="73"/>
                  </a:cubicBezTo>
                  <a:cubicBezTo>
                    <a:pt x="100" y="9"/>
                    <a:pt x="100" y="9"/>
                    <a:pt x="100" y="9"/>
                  </a:cubicBezTo>
                  <a:cubicBezTo>
                    <a:pt x="100" y="5"/>
                    <a:pt x="96" y="0"/>
                    <a:pt x="91" y="0"/>
                  </a:cubicBezTo>
                  <a:cubicBezTo>
                    <a:pt x="9" y="0"/>
                    <a:pt x="9" y="0"/>
                    <a:pt x="9" y="0"/>
                  </a:cubicBezTo>
                  <a:cubicBezTo>
                    <a:pt x="5" y="0"/>
                    <a:pt x="0" y="5"/>
                    <a:pt x="0" y="9"/>
                  </a:cubicBezTo>
                  <a:cubicBezTo>
                    <a:pt x="0" y="73"/>
                    <a:pt x="0" y="73"/>
                    <a:pt x="0" y="73"/>
                  </a:cubicBezTo>
                  <a:cubicBezTo>
                    <a:pt x="41" y="73"/>
                    <a:pt x="41" y="73"/>
                    <a:pt x="41" y="73"/>
                  </a:cubicBezTo>
                  <a:cubicBezTo>
                    <a:pt x="41" y="73"/>
                    <a:pt x="41" y="73"/>
                    <a:pt x="41" y="73"/>
                  </a:cubicBezTo>
                  <a:close/>
                  <a:moveTo>
                    <a:pt x="9" y="9"/>
                  </a:moveTo>
                  <a:cubicBezTo>
                    <a:pt x="9" y="8"/>
                    <a:pt x="11" y="7"/>
                    <a:pt x="12" y="7"/>
                  </a:cubicBezTo>
                  <a:cubicBezTo>
                    <a:pt x="88" y="7"/>
                    <a:pt x="88" y="7"/>
                    <a:pt x="88" y="7"/>
                  </a:cubicBezTo>
                  <a:cubicBezTo>
                    <a:pt x="90" y="7"/>
                    <a:pt x="91" y="8"/>
                    <a:pt x="91" y="9"/>
                  </a:cubicBezTo>
                  <a:cubicBezTo>
                    <a:pt x="91" y="63"/>
                    <a:pt x="91" y="63"/>
                    <a:pt x="91" y="63"/>
                  </a:cubicBezTo>
                  <a:cubicBezTo>
                    <a:pt x="91" y="65"/>
                    <a:pt x="90" y="66"/>
                    <a:pt x="88" y="66"/>
                  </a:cubicBezTo>
                  <a:cubicBezTo>
                    <a:pt x="12" y="66"/>
                    <a:pt x="12" y="66"/>
                    <a:pt x="12" y="66"/>
                  </a:cubicBezTo>
                  <a:cubicBezTo>
                    <a:pt x="11" y="66"/>
                    <a:pt x="9" y="65"/>
                    <a:pt x="9" y="63"/>
                  </a:cubicBezTo>
                  <a:cubicBezTo>
                    <a:pt x="9" y="9"/>
                    <a:pt x="9" y="9"/>
                    <a:pt x="9" y="9"/>
                  </a:cubicBezTo>
                  <a:cubicBezTo>
                    <a:pt x="9" y="9"/>
                    <a:pt x="9" y="9"/>
                    <a:pt x="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91">
              <a:extLst>
                <a:ext uri="{FF2B5EF4-FFF2-40B4-BE49-F238E27FC236}">
                  <a16:creationId xmlns:a16="http://schemas.microsoft.com/office/drawing/2014/main" id="{964A68C0-BD6D-4826-B402-BF17C432309C}"/>
                </a:ext>
              </a:extLst>
            </p:cNvPr>
            <p:cNvSpPr>
              <a:spLocks/>
            </p:cNvSpPr>
            <p:nvPr/>
          </p:nvSpPr>
          <p:spPr bwMode="auto">
            <a:xfrm>
              <a:off x="800100" y="2616200"/>
              <a:ext cx="260350" cy="80962"/>
            </a:xfrm>
            <a:custGeom>
              <a:avLst/>
              <a:gdLst>
                <a:gd name="T0" fmla="*/ 102 w 109"/>
                <a:gd name="T1" fmla="*/ 16 h 34"/>
                <a:gd name="T2" fmla="*/ 109 w 109"/>
                <a:gd name="T3" fmla="*/ 9 h 34"/>
                <a:gd name="T4" fmla="*/ 109 w 109"/>
                <a:gd name="T5" fmla="*/ 2 h 34"/>
                <a:gd name="T6" fmla="*/ 106 w 109"/>
                <a:gd name="T7" fmla="*/ 0 h 34"/>
                <a:gd name="T8" fmla="*/ 64 w 109"/>
                <a:gd name="T9" fmla="*/ 0 h 34"/>
                <a:gd name="T10" fmla="*/ 61 w 109"/>
                <a:gd name="T11" fmla="*/ 2 h 34"/>
                <a:gd name="T12" fmla="*/ 61 w 109"/>
                <a:gd name="T13" fmla="*/ 4 h 34"/>
                <a:gd name="T14" fmla="*/ 47 w 109"/>
                <a:gd name="T15" fmla="*/ 4 h 34"/>
                <a:gd name="T16" fmla="*/ 47 w 109"/>
                <a:gd name="T17" fmla="*/ 2 h 34"/>
                <a:gd name="T18" fmla="*/ 45 w 109"/>
                <a:gd name="T19" fmla="*/ 0 h 34"/>
                <a:gd name="T20" fmla="*/ 2 w 109"/>
                <a:gd name="T21" fmla="*/ 0 h 34"/>
                <a:gd name="T22" fmla="*/ 0 w 109"/>
                <a:gd name="T23" fmla="*/ 2 h 34"/>
                <a:gd name="T24" fmla="*/ 0 w 109"/>
                <a:gd name="T25" fmla="*/ 9 h 34"/>
                <a:gd name="T26" fmla="*/ 7 w 109"/>
                <a:gd name="T27" fmla="*/ 16 h 34"/>
                <a:gd name="T28" fmla="*/ 52 w 109"/>
                <a:gd name="T29" fmla="*/ 16 h 34"/>
                <a:gd name="T30" fmla="*/ 52 w 109"/>
                <a:gd name="T31" fmla="*/ 29 h 34"/>
                <a:gd name="T32" fmla="*/ 2 w 109"/>
                <a:gd name="T33" fmla="*/ 29 h 34"/>
                <a:gd name="T34" fmla="*/ 0 w 109"/>
                <a:gd name="T35" fmla="*/ 32 h 34"/>
                <a:gd name="T36" fmla="*/ 2 w 109"/>
                <a:gd name="T37" fmla="*/ 34 h 34"/>
                <a:gd name="T38" fmla="*/ 106 w 109"/>
                <a:gd name="T39" fmla="*/ 34 h 34"/>
                <a:gd name="T40" fmla="*/ 109 w 109"/>
                <a:gd name="T41" fmla="*/ 32 h 34"/>
                <a:gd name="T42" fmla="*/ 106 w 109"/>
                <a:gd name="T43" fmla="*/ 29 h 34"/>
                <a:gd name="T44" fmla="*/ 56 w 109"/>
                <a:gd name="T45" fmla="*/ 29 h 34"/>
                <a:gd name="T46" fmla="*/ 56 w 109"/>
                <a:gd name="T47" fmla="*/ 16 h 34"/>
                <a:gd name="T48" fmla="*/ 102 w 109"/>
                <a:gd name="T49" fmla="*/ 16 h 34"/>
                <a:gd name="T50" fmla="*/ 102 w 109"/>
                <a:gd name="T5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34">
                  <a:moveTo>
                    <a:pt x="102" y="16"/>
                  </a:moveTo>
                  <a:cubicBezTo>
                    <a:pt x="105" y="16"/>
                    <a:pt x="109" y="12"/>
                    <a:pt x="109" y="9"/>
                  </a:cubicBezTo>
                  <a:cubicBezTo>
                    <a:pt x="109" y="2"/>
                    <a:pt x="109" y="2"/>
                    <a:pt x="109" y="2"/>
                  </a:cubicBezTo>
                  <a:cubicBezTo>
                    <a:pt x="109" y="1"/>
                    <a:pt x="107" y="0"/>
                    <a:pt x="106" y="0"/>
                  </a:cubicBezTo>
                  <a:cubicBezTo>
                    <a:pt x="64" y="0"/>
                    <a:pt x="64" y="0"/>
                    <a:pt x="64" y="0"/>
                  </a:cubicBezTo>
                  <a:cubicBezTo>
                    <a:pt x="62" y="0"/>
                    <a:pt x="61" y="1"/>
                    <a:pt x="61" y="2"/>
                  </a:cubicBezTo>
                  <a:cubicBezTo>
                    <a:pt x="61" y="4"/>
                    <a:pt x="61" y="4"/>
                    <a:pt x="61" y="4"/>
                  </a:cubicBezTo>
                  <a:cubicBezTo>
                    <a:pt x="47" y="4"/>
                    <a:pt x="47" y="4"/>
                    <a:pt x="47" y="4"/>
                  </a:cubicBezTo>
                  <a:cubicBezTo>
                    <a:pt x="47" y="2"/>
                    <a:pt x="47" y="2"/>
                    <a:pt x="47" y="2"/>
                  </a:cubicBezTo>
                  <a:cubicBezTo>
                    <a:pt x="47" y="1"/>
                    <a:pt x="46" y="0"/>
                    <a:pt x="45" y="0"/>
                  </a:cubicBezTo>
                  <a:cubicBezTo>
                    <a:pt x="2" y="0"/>
                    <a:pt x="2" y="0"/>
                    <a:pt x="2" y="0"/>
                  </a:cubicBezTo>
                  <a:cubicBezTo>
                    <a:pt x="1" y="0"/>
                    <a:pt x="0" y="1"/>
                    <a:pt x="0" y="2"/>
                  </a:cubicBezTo>
                  <a:cubicBezTo>
                    <a:pt x="0" y="9"/>
                    <a:pt x="0" y="9"/>
                    <a:pt x="0" y="9"/>
                  </a:cubicBezTo>
                  <a:cubicBezTo>
                    <a:pt x="0" y="12"/>
                    <a:pt x="3" y="16"/>
                    <a:pt x="7" y="16"/>
                  </a:cubicBezTo>
                  <a:cubicBezTo>
                    <a:pt x="52" y="16"/>
                    <a:pt x="52" y="16"/>
                    <a:pt x="52" y="16"/>
                  </a:cubicBezTo>
                  <a:cubicBezTo>
                    <a:pt x="52" y="29"/>
                    <a:pt x="52" y="29"/>
                    <a:pt x="52" y="29"/>
                  </a:cubicBezTo>
                  <a:cubicBezTo>
                    <a:pt x="2" y="29"/>
                    <a:pt x="2" y="29"/>
                    <a:pt x="2" y="29"/>
                  </a:cubicBezTo>
                  <a:cubicBezTo>
                    <a:pt x="1" y="29"/>
                    <a:pt x="0" y="31"/>
                    <a:pt x="0" y="32"/>
                  </a:cubicBezTo>
                  <a:cubicBezTo>
                    <a:pt x="0" y="33"/>
                    <a:pt x="1" y="34"/>
                    <a:pt x="2" y="34"/>
                  </a:cubicBezTo>
                  <a:cubicBezTo>
                    <a:pt x="106" y="34"/>
                    <a:pt x="106" y="34"/>
                    <a:pt x="106" y="34"/>
                  </a:cubicBezTo>
                  <a:cubicBezTo>
                    <a:pt x="107" y="34"/>
                    <a:pt x="109" y="33"/>
                    <a:pt x="109" y="32"/>
                  </a:cubicBezTo>
                  <a:cubicBezTo>
                    <a:pt x="109" y="31"/>
                    <a:pt x="107" y="29"/>
                    <a:pt x="106" y="29"/>
                  </a:cubicBezTo>
                  <a:cubicBezTo>
                    <a:pt x="56" y="29"/>
                    <a:pt x="56" y="29"/>
                    <a:pt x="56" y="29"/>
                  </a:cubicBezTo>
                  <a:cubicBezTo>
                    <a:pt x="56" y="16"/>
                    <a:pt x="56" y="16"/>
                    <a:pt x="56" y="16"/>
                  </a:cubicBezTo>
                  <a:cubicBezTo>
                    <a:pt x="102" y="16"/>
                    <a:pt x="102" y="16"/>
                    <a:pt x="102" y="16"/>
                  </a:cubicBezTo>
                  <a:cubicBezTo>
                    <a:pt x="102" y="16"/>
                    <a:pt x="102" y="16"/>
                    <a:pt x="10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4B711951-9A2D-435A-8F06-4FE2C1EA734A}"/>
              </a:ext>
            </a:extLst>
          </p:cNvPr>
          <p:cNvGrpSpPr/>
          <p:nvPr/>
        </p:nvGrpSpPr>
        <p:grpSpPr>
          <a:xfrm>
            <a:off x="799850" y="3335428"/>
            <a:ext cx="261938" cy="260350"/>
            <a:chOff x="798513" y="3352800"/>
            <a:chExt cx="261938" cy="260350"/>
          </a:xfrm>
        </p:grpSpPr>
        <p:sp>
          <p:nvSpPr>
            <p:cNvPr id="110" name="Freeform 92">
              <a:extLst>
                <a:ext uri="{FF2B5EF4-FFF2-40B4-BE49-F238E27FC236}">
                  <a16:creationId xmlns:a16="http://schemas.microsoft.com/office/drawing/2014/main" id="{A9121051-5247-4547-8615-5AC2F5A51A94}"/>
                </a:ext>
              </a:extLst>
            </p:cNvPr>
            <p:cNvSpPr>
              <a:spLocks/>
            </p:cNvSpPr>
            <p:nvPr/>
          </p:nvSpPr>
          <p:spPr bwMode="auto">
            <a:xfrm>
              <a:off x="990600" y="3481388"/>
              <a:ext cx="69850" cy="22225"/>
            </a:xfrm>
            <a:custGeom>
              <a:avLst/>
              <a:gdLst>
                <a:gd name="T0" fmla="*/ 1 w 29"/>
                <a:gd name="T1" fmla="*/ 0 h 9"/>
                <a:gd name="T2" fmla="*/ 0 w 29"/>
                <a:gd name="T3" fmla="*/ 6 h 9"/>
                <a:gd name="T4" fmla="*/ 11 w 29"/>
                <a:gd name="T5" fmla="*/ 6 h 9"/>
                <a:gd name="T6" fmla="*/ 14 w 29"/>
                <a:gd name="T7" fmla="*/ 9 h 9"/>
                <a:gd name="T8" fmla="*/ 20 w 29"/>
                <a:gd name="T9" fmla="*/ 6 h 9"/>
                <a:gd name="T10" fmla="*/ 26 w 29"/>
                <a:gd name="T11" fmla="*/ 5 h 9"/>
                <a:gd name="T12" fmla="*/ 28 w 29"/>
                <a:gd name="T13" fmla="*/ 9 h 9"/>
                <a:gd name="T14" fmla="*/ 29 w 29"/>
                <a:gd name="T15" fmla="*/ 0 h 9"/>
                <a:gd name="T16" fmla="*/ 1 w 29"/>
                <a:gd name="T17" fmla="*/ 0 h 9"/>
                <a:gd name="T18" fmla="*/ 1 w 2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9">
                  <a:moveTo>
                    <a:pt x="1" y="0"/>
                  </a:moveTo>
                  <a:cubicBezTo>
                    <a:pt x="1" y="3"/>
                    <a:pt x="1" y="4"/>
                    <a:pt x="0" y="6"/>
                  </a:cubicBezTo>
                  <a:cubicBezTo>
                    <a:pt x="3" y="3"/>
                    <a:pt x="7" y="3"/>
                    <a:pt x="11" y="6"/>
                  </a:cubicBezTo>
                  <a:cubicBezTo>
                    <a:pt x="12" y="7"/>
                    <a:pt x="13" y="9"/>
                    <a:pt x="14" y="9"/>
                  </a:cubicBezTo>
                  <a:cubicBezTo>
                    <a:pt x="15" y="9"/>
                    <a:pt x="16" y="7"/>
                    <a:pt x="20" y="6"/>
                  </a:cubicBezTo>
                  <a:cubicBezTo>
                    <a:pt x="21" y="4"/>
                    <a:pt x="24" y="4"/>
                    <a:pt x="26" y="5"/>
                  </a:cubicBezTo>
                  <a:cubicBezTo>
                    <a:pt x="27" y="6"/>
                    <a:pt x="28" y="7"/>
                    <a:pt x="28" y="9"/>
                  </a:cubicBezTo>
                  <a:cubicBezTo>
                    <a:pt x="29" y="6"/>
                    <a:pt x="29" y="3"/>
                    <a:pt x="29" y="0"/>
                  </a:cubicBez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93">
              <a:extLst>
                <a:ext uri="{FF2B5EF4-FFF2-40B4-BE49-F238E27FC236}">
                  <a16:creationId xmlns:a16="http://schemas.microsoft.com/office/drawing/2014/main" id="{9F10928A-E525-4E7B-B034-A497B66E779D}"/>
                </a:ext>
              </a:extLst>
            </p:cNvPr>
            <p:cNvSpPr>
              <a:spLocks/>
            </p:cNvSpPr>
            <p:nvPr/>
          </p:nvSpPr>
          <p:spPr bwMode="auto">
            <a:xfrm>
              <a:off x="979488" y="3422650"/>
              <a:ext cx="80963" cy="49212"/>
            </a:xfrm>
            <a:custGeom>
              <a:avLst/>
              <a:gdLst>
                <a:gd name="T0" fmla="*/ 5 w 34"/>
                <a:gd name="T1" fmla="*/ 21 h 21"/>
                <a:gd name="T2" fmla="*/ 34 w 34"/>
                <a:gd name="T3" fmla="*/ 21 h 21"/>
                <a:gd name="T4" fmla="*/ 28 w 34"/>
                <a:gd name="T5" fmla="*/ 0 h 21"/>
                <a:gd name="T6" fmla="*/ 0 w 34"/>
                <a:gd name="T7" fmla="*/ 0 h 21"/>
                <a:gd name="T8" fmla="*/ 5 w 34"/>
                <a:gd name="T9" fmla="*/ 21 h 21"/>
              </a:gdLst>
              <a:ahLst/>
              <a:cxnLst>
                <a:cxn ang="0">
                  <a:pos x="T0" y="T1"/>
                </a:cxn>
                <a:cxn ang="0">
                  <a:pos x="T2" y="T3"/>
                </a:cxn>
                <a:cxn ang="0">
                  <a:pos x="T4" y="T5"/>
                </a:cxn>
                <a:cxn ang="0">
                  <a:pos x="T6" y="T7"/>
                </a:cxn>
                <a:cxn ang="0">
                  <a:pos x="T8" y="T9"/>
                </a:cxn>
              </a:cxnLst>
              <a:rect l="0" t="0" r="r" b="b"/>
              <a:pathLst>
                <a:path w="34" h="21">
                  <a:moveTo>
                    <a:pt x="5" y="21"/>
                  </a:moveTo>
                  <a:cubicBezTo>
                    <a:pt x="34" y="21"/>
                    <a:pt x="34" y="21"/>
                    <a:pt x="34" y="21"/>
                  </a:cubicBezTo>
                  <a:cubicBezTo>
                    <a:pt x="33" y="14"/>
                    <a:pt x="31" y="6"/>
                    <a:pt x="28" y="0"/>
                  </a:cubicBezTo>
                  <a:cubicBezTo>
                    <a:pt x="0" y="0"/>
                    <a:pt x="0" y="0"/>
                    <a:pt x="0" y="0"/>
                  </a:cubicBezTo>
                  <a:cubicBezTo>
                    <a:pt x="3" y="6"/>
                    <a:pt x="5" y="14"/>
                    <a:pt x="5"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94">
              <a:extLst>
                <a:ext uri="{FF2B5EF4-FFF2-40B4-BE49-F238E27FC236}">
                  <a16:creationId xmlns:a16="http://schemas.microsoft.com/office/drawing/2014/main" id="{4E4B4DBB-E971-4CD8-BE21-7315F029B85D}"/>
                </a:ext>
              </a:extLst>
            </p:cNvPr>
            <p:cNvSpPr>
              <a:spLocks/>
            </p:cNvSpPr>
            <p:nvPr/>
          </p:nvSpPr>
          <p:spPr bwMode="auto">
            <a:xfrm>
              <a:off x="879475" y="3422650"/>
              <a:ext cx="100013" cy="49212"/>
            </a:xfrm>
            <a:custGeom>
              <a:avLst/>
              <a:gdLst>
                <a:gd name="T0" fmla="*/ 42 w 42"/>
                <a:gd name="T1" fmla="*/ 21 h 21"/>
                <a:gd name="T2" fmla="*/ 38 w 42"/>
                <a:gd name="T3" fmla="*/ 0 h 21"/>
                <a:gd name="T4" fmla="*/ 4 w 42"/>
                <a:gd name="T5" fmla="*/ 0 h 21"/>
                <a:gd name="T6" fmla="*/ 0 w 42"/>
                <a:gd name="T7" fmla="*/ 21 h 21"/>
                <a:gd name="T8" fmla="*/ 42 w 42"/>
                <a:gd name="T9" fmla="*/ 21 h 21"/>
                <a:gd name="T10" fmla="*/ 42 w 42"/>
                <a:gd name="T11" fmla="*/ 21 h 21"/>
              </a:gdLst>
              <a:ahLst/>
              <a:cxnLst>
                <a:cxn ang="0">
                  <a:pos x="T0" y="T1"/>
                </a:cxn>
                <a:cxn ang="0">
                  <a:pos x="T2" y="T3"/>
                </a:cxn>
                <a:cxn ang="0">
                  <a:pos x="T4" y="T5"/>
                </a:cxn>
                <a:cxn ang="0">
                  <a:pos x="T6" y="T7"/>
                </a:cxn>
                <a:cxn ang="0">
                  <a:pos x="T8" y="T9"/>
                </a:cxn>
                <a:cxn ang="0">
                  <a:pos x="T10" y="T11"/>
                </a:cxn>
              </a:cxnLst>
              <a:rect l="0" t="0" r="r" b="b"/>
              <a:pathLst>
                <a:path w="42" h="21">
                  <a:moveTo>
                    <a:pt x="42" y="21"/>
                  </a:moveTo>
                  <a:cubicBezTo>
                    <a:pt x="42" y="14"/>
                    <a:pt x="41" y="6"/>
                    <a:pt x="38" y="0"/>
                  </a:cubicBezTo>
                  <a:cubicBezTo>
                    <a:pt x="4" y="0"/>
                    <a:pt x="4" y="0"/>
                    <a:pt x="4" y="0"/>
                  </a:cubicBezTo>
                  <a:cubicBezTo>
                    <a:pt x="2" y="6"/>
                    <a:pt x="0" y="14"/>
                    <a:pt x="0" y="21"/>
                  </a:cubicBezTo>
                  <a:cubicBezTo>
                    <a:pt x="42" y="21"/>
                    <a:pt x="42" y="21"/>
                    <a:pt x="42" y="21"/>
                  </a:cubicBezTo>
                  <a:cubicBezTo>
                    <a:pt x="42" y="21"/>
                    <a:pt x="42" y="21"/>
                    <a:pt x="4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95">
              <a:extLst>
                <a:ext uri="{FF2B5EF4-FFF2-40B4-BE49-F238E27FC236}">
                  <a16:creationId xmlns:a16="http://schemas.microsoft.com/office/drawing/2014/main" id="{45261CE7-0EEC-4F01-82BF-80C0FB60D7F4}"/>
                </a:ext>
              </a:extLst>
            </p:cNvPr>
            <p:cNvSpPr>
              <a:spLocks/>
            </p:cNvSpPr>
            <p:nvPr/>
          </p:nvSpPr>
          <p:spPr bwMode="auto">
            <a:xfrm>
              <a:off x="898525" y="3362325"/>
              <a:ext cx="71438" cy="50800"/>
            </a:xfrm>
            <a:custGeom>
              <a:avLst/>
              <a:gdLst>
                <a:gd name="T0" fmla="*/ 30 w 30"/>
                <a:gd name="T1" fmla="*/ 21 h 21"/>
                <a:gd name="T2" fmla="*/ 17 w 30"/>
                <a:gd name="T3" fmla="*/ 1 h 21"/>
                <a:gd name="T4" fmla="*/ 16 w 30"/>
                <a:gd name="T5" fmla="*/ 0 h 21"/>
                <a:gd name="T6" fmla="*/ 15 w 30"/>
                <a:gd name="T7" fmla="*/ 1 h 21"/>
                <a:gd name="T8" fmla="*/ 0 w 30"/>
                <a:gd name="T9" fmla="*/ 21 h 21"/>
                <a:gd name="T10" fmla="*/ 30 w 30"/>
                <a:gd name="T11" fmla="*/ 21 h 21"/>
                <a:gd name="T12" fmla="*/ 30 w 3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0" h="21">
                  <a:moveTo>
                    <a:pt x="30" y="21"/>
                  </a:moveTo>
                  <a:cubicBezTo>
                    <a:pt x="27" y="14"/>
                    <a:pt x="23" y="8"/>
                    <a:pt x="17" y="1"/>
                  </a:cubicBezTo>
                  <a:cubicBezTo>
                    <a:pt x="16" y="1"/>
                    <a:pt x="16" y="1"/>
                    <a:pt x="16" y="0"/>
                  </a:cubicBezTo>
                  <a:cubicBezTo>
                    <a:pt x="15" y="1"/>
                    <a:pt x="15" y="1"/>
                    <a:pt x="15" y="1"/>
                  </a:cubicBezTo>
                  <a:cubicBezTo>
                    <a:pt x="9" y="8"/>
                    <a:pt x="4" y="14"/>
                    <a:pt x="0" y="21"/>
                  </a:cubicBezTo>
                  <a:cubicBezTo>
                    <a:pt x="30" y="21"/>
                    <a:pt x="30" y="21"/>
                    <a:pt x="30" y="21"/>
                  </a:cubicBezTo>
                  <a:cubicBezTo>
                    <a:pt x="30" y="21"/>
                    <a:pt x="30" y="21"/>
                    <a:pt x="3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96">
              <a:extLst>
                <a:ext uri="{FF2B5EF4-FFF2-40B4-BE49-F238E27FC236}">
                  <a16:creationId xmlns:a16="http://schemas.microsoft.com/office/drawing/2014/main" id="{5BFB67EE-EFBF-4570-9D71-B753DF019450}"/>
                </a:ext>
              </a:extLst>
            </p:cNvPr>
            <p:cNvSpPr>
              <a:spLocks/>
            </p:cNvSpPr>
            <p:nvPr/>
          </p:nvSpPr>
          <p:spPr bwMode="auto">
            <a:xfrm>
              <a:off x="898525" y="3552825"/>
              <a:ext cx="52388" cy="60325"/>
            </a:xfrm>
            <a:custGeom>
              <a:avLst/>
              <a:gdLst>
                <a:gd name="T0" fmla="*/ 22 w 22"/>
                <a:gd name="T1" fmla="*/ 15 h 25"/>
                <a:gd name="T2" fmla="*/ 20 w 22"/>
                <a:gd name="T3" fmla="*/ 13 h 25"/>
                <a:gd name="T4" fmla="*/ 20 w 22"/>
                <a:gd name="T5" fmla="*/ 10 h 25"/>
                <a:gd name="T6" fmla="*/ 20 w 22"/>
                <a:gd name="T7" fmla="*/ 0 h 25"/>
                <a:gd name="T8" fmla="*/ 0 w 22"/>
                <a:gd name="T9" fmla="*/ 0 h 25"/>
                <a:gd name="T10" fmla="*/ 15 w 22"/>
                <a:gd name="T11" fmla="*/ 25 h 25"/>
                <a:gd name="T12" fmla="*/ 16 w 22"/>
                <a:gd name="T13" fmla="*/ 25 h 25"/>
                <a:gd name="T14" fmla="*/ 16 w 22"/>
                <a:gd name="T15" fmla="*/ 25 h 25"/>
                <a:gd name="T16" fmla="*/ 22 w 22"/>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15"/>
                  </a:moveTo>
                  <a:cubicBezTo>
                    <a:pt x="22" y="14"/>
                    <a:pt x="20" y="13"/>
                    <a:pt x="20" y="13"/>
                  </a:cubicBezTo>
                  <a:cubicBezTo>
                    <a:pt x="20" y="12"/>
                    <a:pt x="20" y="12"/>
                    <a:pt x="20" y="10"/>
                  </a:cubicBezTo>
                  <a:cubicBezTo>
                    <a:pt x="20" y="0"/>
                    <a:pt x="20" y="0"/>
                    <a:pt x="20" y="0"/>
                  </a:cubicBezTo>
                  <a:cubicBezTo>
                    <a:pt x="0" y="0"/>
                    <a:pt x="0" y="0"/>
                    <a:pt x="0" y="0"/>
                  </a:cubicBezTo>
                  <a:cubicBezTo>
                    <a:pt x="4" y="8"/>
                    <a:pt x="9" y="16"/>
                    <a:pt x="15" y="25"/>
                  </a:cubicBezTo>
                  <a:cubicBezTo>
                    <a:pt x="16" y="25"/>
                    <a:pt x="16" y="25"/>
                    <a:pt x="16" y="25"/>
                  </a:cubicBezTo>
                  <a:cubicBezTo>
                    <a:pt x="16" y="25"/>
                    <a:pt x="16" y="25"/>
                    <a:pt x="16" y="25"/>
                  </a:cubicBezTo>
                  <a:cubicBezTo>
                    <a:pt x="18" y="21"/>
                    <a:pt x="20" y="19"/>
                    <a:pt x="2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97">
              <a:extLst>
                <a:ext uri="{FF2B5EF4-FFF2-40B4-BE49-F238E27FC236}">
                  <a16:creationId xmlns:a16="http://schemas.microsoft.com/office/drawing/2014/main" id="{84BB0B3E-6DDC-4BCC-AF59-CCB081717B18}"/>
                </a:ext>
              </a:extLst>
            </p:cNvPr>
            <p:cNvSpPr>
              <a:spLocks/>
            </p:cNvSpPr>
            <p:nvPr/>
          </p:nvSpPr>
          <p:spPr bwMode="auto">
            <a:xfrm>
              <a:off x="798513" y="3481388"/>
              <a:ext cx="80963" cy="60325"/>
            </a:xfrm>
            <a:custGeom>
              <a:avLst/>
              <a:gdLst>
                <a:gd name="T0" fmla="*/ 30 w 34"/>
                <a:gd name="T1" fmla="*/ 0 h 25"/>
                <a:gd name="T2" fmla="*/ 0 w 34"/>
                <a:gd name="T3" fmla="*/ 0 h 25"/>
                <a:gd name="T4" fmla="*/ 4 w 34"/>
                <a:gd name="T5" fmla="*/ 25 h 25"/>
                <a:gd name="T6" fmla="*/ 34 w 34"/>
                <a:gd name="T7" fmla="*/ 25 h 25"/>
                <a:gd name="T8" fmla="*/ 30 w 34"/>
                <a:gd name="T9" fmla="*/ 0 h 25"/>
              </a:gdLst>
              <a:ahLst/>
              <a:cxnLst>
                <a:cxn ang="0">
                  <a:pos x="T0" y="T1"/>
                </a:cxn>
                <a:cxn ang="0">
                  <a:pos x="T2" y="T3"/>
                </a:cxn>
                <a:cxn ang="0">
                  <a:pos x="T4" y="T5"/>
                </a:cxn>
                <a:cxn ang="0">
                  <a:pos x="T6" y="T7"/>
                </a:cxn>
                <a:cxn ang="0">
                  <a:pos x="T8" y="T9"/>
                </a:cxn>
              </a:cxnLst>
              <a:rect l="0" t="0" r="r" b="b"/>
              <a:pathLst>
                <a:path w="34" h="25">
                  <a:moveTo>
                    <a:pt x="30" y="0"/>
                  </a:moveTo>
                  <a:cubicBezTo>
                    <a:pt x="0" y="0"/>
                    <a:pt x="0" y="0"/>
                    <a:pt x="0" y="0"/>
                  </a:cubicBezTo>
                  <a:cubicBezTo>
                    <a:pt x="0" y="9"/>
                    <a:pt x="2" y="18"/>
                    <a:pt x="4" y="25"/>
                  </a:cubicBezTo>
                  <a:cubicBezTo>
                    <a:pt x="34" y="25"/>
                    <a:pt x="34" y="25"/>
                    <a:pt x="34" y="25"/>
                  </a:cubicBezTo>
                  <a:cubicBezTo>
                    <a:pt x="31" y="17"/>
                    <a:pt x="30" y="9"/>
                    <a:pt x="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98">
              <a:extLst>
                <a:ext uri="{FF2B5EF4-FFF2-40B4-BE49-F238E27FC236}">
                  <a16:creationId xmlns:a16="http://schemas.microsoft.com/office/drawing/2014/main" id="{AAC339FD-613D-4AF5-9D43-28E9BDA33A1E}"/>
                </a:ext>
              </a:extLst>
            </p:cNvPr>
            <p:cNvSpPr>
              <a:spLocks/>
            </p:cNvSpPr>
            <p:nvPr/>
          </p:nvSpPr>
          <p:spPr bwMode="auto">
            <a:xfrm>
              <a:off x="798513" y="3422650"/>
              <a:ext cx="80963" cy="49212"/>
            </a:xfrm>
            <a:custGeom>
              <a:avLst/>
              <a:gdLst>
                <a:gd name="T0" fmla="*/ 0 w 34"/>
                <a:gd name="T1" fmla="*/ 21 h 21"/>
                <a:gd name="T2" fmla="*/ 30 w 34"/>
                <a:gd name="T3" fmla="*/ 21 h 21"/>
                <a:gd name="T4" fmla="*/ 34 w 34"/>
                <a:gd name="T5" fmla="*/ 0 h 21"/>
                <a:gd name="T6" fmla="*/ 7 w 34"/>
                <a:gd name="T7" fmla="*/ 0 h 21"/>
                <a:gd name="T8" fmla="*/ 0 w 34"/>
                <a:gd name="T9" fmla="*/ 21 h 21"/>
              </a:gdLst>
              <a:ahLst/>
              <a:cxnLst>
                <a:cxn ang="0">
                  <a:pos x="T0" y="T1"/>
                </a:cxn>
                <a:cxn ang="0">
                  <a:pos x="T2" y="T3"/>
                </a:cxn>
                <a:cxn ang="0">
                  <a:pos x="T4" y="T5"/>
                </a:cxn>
                <a:cxn ang="0">
                  <a:pos x="T6" y="T7"/>
                </a:cxn>
                <a:cxn ang="0">
                  <a:pos x="T8" y="T9"/>
                </a:cxn>
              </a:cxnLst>
              <a:rect l="0" t="0" r="r" b="b"/>
              <a:pathLst>
                <a:path w="34" h="21">
                  <a:moveTo>
                    <a:pt x="0" y="21"/>
                  </a:moveTo>
                  <a:cubicBezTo>
                    <a:pt x="30" y="21"/>
                    <a:pt x="30" y="21"/>
                    <a:pt x="30" y="21"/>
                  </a:cubicBezTo>
                  <a:cubicBezTo>
                    <a:pt x="30" y="14"/>
                    <a:pt x="31" y="6"/>
                    <a:pt x="34" y="0"/>
                  </a:cubicBezTo>
                  <a:cubicBezTo>
                    <a:pt x="7" y="0"/>
                    <a:pt x="7" y="0"/>
                    <a:pt x="7" y="0"/>
                  </a:cubicBezTo>
                  <a:cubicBezTo>
                    <a:pt x="3" y="6"/>
                    <a:pt x="1" y="14"/>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99">
              <a:extLst>
                <a:ext uri="{FF2B5EF4-FFF2-40B4-BE49-F238E27FC236}">
                  <a16:creationId xmlns:a16="http://schemas.microsoft.com/office/drawing/2014/main" id="{912B5A58-AB77-4071-86F8-9CC54793B9B4}"/>
                </a:ext>
              </a:extLst>
            </p:cNvPr>
            <p:cNvSpPr>
              <a:spLocks/>
            </p:cNvSpPr>
            <p:nvPr/>
          </p:nvSpPr>
          <p:spPr bwMode="auto">
            <a:xfrm>
              <a:off x="828675" y="3352800"/>
              <a:ext cx="90488" cy="60325"/>
            </a:xfrm>
            <a:custGeom>
              <a:avLst/>
              <a:gdLst>
                <a:gd name="T0" fmla="*/ 24 w 38"/>
                <a:gd name="T1" fmla="*/ 25 h 25"/>
                <a:gd name="T2" fmla="*/ 38 w 38"/>
                <a:gd name="T3" fmla="*/ 1 h 25"/>
                <a:gd name="T4" fmla="*/ 38 w 38"/>
                <a:gd name="T5" fmla="*/ 0 h 25"/>
                <a:gd name="T6" fmla="*/ 0 w 38"/>
                <a:gd name="T7" fmla="*/ 25 h 25"/>
                <a:gd name="T8" fmla="*/ 24 w 38"/>
                <a:gd name="T9" fmla="*/ 25 h 25"/>
                <a:gd name="T10" fmla="*/ 24 w 38"/>
                <a:gd name="T11" fmla="*/ 25 h 25"/>
              </a:gdLst>
              <a:ahLst/>
              <a:cxnLst>
                <a:cxn ang="0">
                  <a:pos x="T0" y="T1"/>
                </a:cxn>
                <a:cxn ang="0">
                  <a:pos x="T2" y="T3"/>
                </a:cxn>
                <a:cxn ang="0">
                  <a:pos x="T4" y="T5"/>
                </a:cxn>
                <a:cxn ang="0">
                  <a:pos x="T6" y="T7"/>
                </a:cxn>
                <a:cxn ang="0">
                  <a:pos x="T8" y="T9"/>
                </a:cxn>
                <a:cxn ang="0">
                  <a:pos x="T10" y="T11"/>
                </a:cxn>
              </a:cxnLst>
              <a:rect l="0" t="0" r="r" b="b"/>
              <a:pathLst>
                <a:path w="38" h="25">
                  <a:moveTo>
                    <a:pt x="24" y="25"/>
                  </a:moveTo>
                  <a:cubicBezTo>
                    <a:pt x="27" y="16"/>
                    <a:pt x="31" y="8"/>
                    <a:pt x="38" y="1"/>
                  </a:cubicBezTo>
                  <a:cubicBezTo>
                    <a:pt x="38" y="0"/>
                    <a:pt x="38" y="0"/>
                    <a:pt x="38" y="0"/>
                  </a:cubicBezTo>
                  <a:cubicBezTo>
                    <a:pt x="23" y="1"/>
                    <a:pt x="8" y="11"/>
                    <a:pt x="0" y="25"/>
                  </a:cubicBezTo>
                  <a:cubicBezTo>
                    <a:pt x="24" y="25"/>
                    <a:pt x="24" y="25"/>
                    <a:pt x="24" y="25"/>
                  </a:cubicBezTo>
                  <a:cubicBezTo>
                    <a:pt x="24" y="25"/>
                    <a:pt x="24" y="25"/>
                    <a:pt x="24"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100">
              <a:extLst>
                <a:ext uri="{FF2B5EF4-FFF2-40B4-BE49-F238E27FC236}">
                  <a16:creationId xmlns:a16="http://schemas.microsoft.com/office/drawing/2014/main" id="{864069B6-4E1F-46E5-9474-4163827AB326}"/>
                </a:ext>
              </a:extLst>
            </p:cNvPr>
            <p:cNvSpPr>
              <a:spLocks/>
            </p:cNvSpPr>
            <p:nvPr/>
          </p:nvSpPr>
          <p:spPr bwMode="auto">
            <a:xfrm>
              <a:off x="817563" y="3552825"/>
              <a:ext cx="101600" cy="60325"/>
            </a:xfrm>
            <a:custGeom>
              <a:avLst/>
              <a:gdLst>
                <a:gd name="T0" fmla="*/ 43 w 43"/>
                <a:gd name="T1" fmla="*/ 24 h 25"/>
                <a:gd name="T2" fmla="*/ 28 w 43"/>
                <a:gd name="T3" fmla="*/ 0 h 25"/>
                <a:gd name="T4" fmla="*/ 0 w 43"/>
                <a:gd name="T5" fmla="*/ 0 h 25"/>
                <a:gd name="T6" fmla="*/ 43 w 43"/>
                <a:gd name="T7" fmla="*/ 25 h 25"/>
                <a:gd name="T8" fmla="*/ 43 w 43"/>
                <a:gd name="T9" fmla="*/ 24 h 25"/>
                <a:gd name="T10" fmla="*/ 43 w 43"/>
                <a:gd name="T11" fmla="*/ 24 h 25"/>
              </a:gdLst>
              <a:ahLst/>
              <a:cxnLst>
                <a:cxn ang="0">
                  <a:pos x="T0" y="T1"/>
                </a:cxn>
                <a:cxn ang="0">
                  <a:pos x="T2" y="T3"/>
                </a:cxn>
                <a:cxn ang="0">
                  <a:pos x="T4" y="T5"/>
                </a:cxn>
                <a:cxn ang="0">
                  <a:pos x="T6" y="T7"/>
                </a:cxn>
                <a:cxn ang="0">
                  <a:pos x="T8" y="T9"/>
                </a:cxn>
                <a:cxn ang="0">
                  <a:pos x="T10" y="T11"/>
                </a:cxn>
              </a:cxnLst>
              <a:rect l="0" t="0" r="r" b="b"/>
              <a:pathLst>
                <a:path w="43" h="25">
                  <a:moveTo>
                    <a:pt x="43" y="24"/>
                  </a:moveTo>
                  <a:cubicBezTo>
                    <a:pt x="36" y="16"/>
                    <a:pt x="32" y="8"/>
                    <a:pt x="28" y="0"/>
                  </a:cubicBezTo>
                  <a:cubicBezTo>
                    <a:pt x="0" y="0"/>
                    <a:pt x="0" y="0"/>
                    <a:pt x="0" y="0"/>
                  </a:cubicBezTo>
                  <a:cubicBezTo>
                    <a:pt x="9" y="13"/>
                    <a:pt x="25" y="24"/>
                    <a:pt x="43" y="25"/>
                  </a:cubicBezTo>
                  <a:cubicBezTo>
                    <a:pt x="43" y="24"/>
                    <a:pt x="43" y="24"/>
                    <a:pt x="43" y="24"/>
                  </a:cubicBezTo>
                  <a:cubicBezTo>
                    <a:pt x="43" y="24"/>
                    <a:pt x="43"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101">
              <a:extLst>
                <a:ext uri="{FF2B5EF4-FFF2-40B4-BE49-F238E27FC236}">
                  <a16:creationId xmlns:a16="http://schemas.microsoft.com/office/drawing/2014/main" id="{30B3C682-F5B3-40E4-8B5E-70669E3C64DF}"/>
                </a:ext>
              </a:extLst>
            </p:cNvPr>
            <p:cNvSpPr>
              <a:spLocks/>
            </p:cNvSpPr>
            <p:nvPr/>
          </p:nvSpPr>
          <p:spPr bwMode="auto">
            <a:xfrm>
              <a:off x="938213" y="3352800"/>
              <a:ext cx="103188" cy="60325"/>
            </a:xfrm>
            <a:custGeom>
              <a:avLst/>
              <a:gdLst>
                <a:gd name="T0" fmla="*/ 2 w 43"/>
                <a:gd name="T1" fmla="*/ 1 h 25"/>
                <a:gd name="T2" fmla="*/ 16 w 43"/>
                <a:gd name="T3" fmla="*/ 25 h 25"/>
                <a:gd name="T4" fmla="*/ 43 w 43"/>
                <a:gd name="T5" fmla="*/ 25 h 25"/>
                <a:gd name="T6" fmla="*/ 0 w 43"/>
                <a:gd name="T7" fmla="*/ 0 h 25"/>
                <a:gd name="T8" fmla="*/ 2 w 43"/>
                <a:gd name="T9" fmla="*/ 1 h 25"/>
              </a:gdLst>
              <a:ahLst/>
              <a:cxnLst>
                <a:cxn ang="0">
                  <a:pos x="T0" y="T1"/>
                </a:cxn>
                <a:cxn ang="0">
                  <a:pos x="T2" y="T3"/>
                </a:cxn>
                <a:cxn ang="0">
                  <a:pos x="T4" y="T5"/>
                </a:cxn>
                <a:cxn ang="0">
                  <a:pos x="T6" y="T7"/>
                </a:cxn>
                <a:cxn ang="0">
                  <a:pos x="T8" y="T9"/>
                </a:cxn>
              </a:cxnLst>
              <a:rect l="0" t="0" r="r" b="b"/>
              <a:pathLst>
                <a:path w="43" h="25">
                  <a:moveTo>
                    <a:pt x="2" y="1"/>
                  </a:moveTo>
                  <a:cubicBezTo>
                    <a:pt x="7" y="8"/>
                    <a:pt x="12" y="16"/>
                    <a:pt x="16" y="25"/>
                  </a:cubicBezTo>
                  <a:cubicBezTo>
                    <a:pt x="43" y="25"/>
                    <a:pt x="43" y="25"/>
                    <a:pt x="43" y="25"/>
                  </a:cubicBezTo>
                  <a:cubicBezTo>
                    <a:pt x="33" y="11"/>
                    <a:pt x="18" y="1"/>
                    <a:pt x="0" y="0"/>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102">
              <a:extLst>
                <a:ext uri="{FF2B5EF4-FFF2-40B4-BE49-F238E27FC236}">
                  <a16:creationId xmlns:a16="http://schemas.microsoft.com/office/drawing/2014/main" id="{F99AB67D-BF97-496B-A046-084AB661BFFD}"/>
                </a:ext>
              </a:extLst>
            </p:cNvPr>
            <p:cNvSpPr>
              <a:spLocks/>
            </p:cNvSpPr>
            <p:nvPr/>
          </p:nvSpPr>
          <p:spPr bwMode="auto">
            <a:xfrm>
              <a:off x="938213" y="3590925"/>
              <a:ext cx="31750" cy="22225"/>
            </a:xfrm>
            <a:custGeom>
              <a:avLst/>
              <a:gdLst>
                <a:gd name="T0" fmla="*/ 7 w 13"/>
                <a:gd name="T1" fmla="*/ 0 h 9"/>
                <a:gd name="T2" fmla="*/ 0 w 13"/>
                <a:gd name="T3" fmla="*/ 8 h 9"/>
                <a:gd name="T4" fmla="*/ 0 w 13"/>
                <a:gd name="T5" fmla="*/ 9 h 9"/>
                <a:gd name="T6" fmla="*/ 13 w 13"/>
                <a:gd name="T7" fmla="*/ 6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4" y="3"/>
                    <a:pt x="3" y="5"/>
                    <a:pt x="0" y="8"/>
                  </a:cubicBezTo>
                  <a:cubicBezTo>
                    <a:pt x="0" y="9"/>
                    <a:pt x="0" y="9"/>
                    <a:pt x="0" y="9"/>
                  </a:cubicBezTo>
                  <a:cubicBezTo>
                    <a:pt x="4" y="9"/>
                    <a:pt x="9" y="8"/>
                    <a:pt x="13" y="6"/>
                  </a:cubicBezTo>
                  <a:cubicBezTo>
                    <a:pt x="11" y="4"/>
                    <a:pt x="8" y="3"/>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103">
              <a:extLst>
                <a:ext uri="{FF2B5EF4-FFF2-40B4-BE49-F238E27FC236}">
                  <a16:creationId xmlns:a16="http://schemas.microsoft.com/office/drawing/2014/main" id="{B7A38662-F5E7-4B22-A55B-E9D68D5EE547}"/>
                </a:ext>
              </a:extLst>
            </p:cNvPr>
            <p:cNvSpPr>
              <a:spLocks/>
            </p:cNvSpPr>
            <p:nvPr/>
          </p:nvSpPr>
          <p:spPr bwMode="auto">
            <a:xfrm>
              <a:off x="879475" y="3481388"/>
              <a:ext cx="100013" cy="60325"/>
            </a:xfrm>
            <a:custGeom>
              <a:avLst/>
              <a:gdLst>
                <a:gd name="T0" fmla="*/ 26 w 42"/>
                <a:gd name="T1" fmla="*/ 13 h 25"/>
                <a:gd name="T2" fmla="*/ 30 w 42"/>
                <a:gd name="T3" fmla="*/ 5 h 25"/>
                <a:gd name="T4" fmla="*/ 37 w 42"/>
                <a:gd name="T5" fmla="*/ 7 h 25"/>
                <a:gd name="T6" fmla="*/ 41 w 42"/>
                <a:gd name="T7" fmla="*/ 8 h 25"/>
                <a:gd name="T8" fmla="*/ 42 w 42"/>
                <a:gd name="T9" fmla="*/ 0 h 25"/>
                <a:gd name="T10" fmla="*/ 0 w 42"/>
                <a:gd name="T11" fmla="*/ 0 h 25"/>
                <a:gd name="T12" fmla="*/ 4 w 42"/>
                <a:gd name="T13" fmla="*/ 25 h 25"/>
                <a:gd name="T14" fmla="*/ 26 w 42"/>
                <a:gd name="T15" fmla="*/ 25 h 25"/>
                <a:gd name="T16" fmla="*/ 26 w 42"/>
                <a:gd name="T17" fmla="*/ 13 h 25"/>
                <a:gd name="T18" fmla="*/ 26 w 42"/>
                <a:gd name="T19"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5">
                  <a:moveTo>
                    <a:pt x="26" y="13"/>
                  </a:moveTo>
                  <a:cubicBezTo>
                    <a:pt x="26" y="9"/>
                    <a:pt x="27" y="7"/>
                    <a:pt x="30" y="5"/>
                  </a:cubicBezTo>
                  <a:cubicBezTo>
                    <a:pt x="32" y="4"/>
                    <a:pt x="35" y="4"/>
                    <a:pt x="37" y="7"/>
                  </a:cubicBezTo>
                  <a:cubicBezTo>
                    <a:pt x="39" y="8"/>
                    <a:pt x="40" y="8"/>
                    <a:pt x="41" y="8"/>
                  </a:cubicBezTo>
                  <a:cubicBezTo>
                    <a:pt x="42" y="5"/>
                    <a:pt x="42" y="3"/>
                    <a:pt x="42" y="0"/>
                  </a:cubicBezTo>
                  <a:cubicBezTo>
                    <a:pt x="0" y="0"/>
                    <a:pt x="0" y="0"/>
                    <a:pt x="0" y="0"/>
                  </a:cubicBezTo>
                  <a:cubicBezTo>
                    <a:pt x="1" y="9"/>
                    <a:pt x="2" y="17"/>
                    <a:pt x="4" y="25"/>
                  </a:cubicBezTo>
                  <a:cubicBezTo>
                    <a:pt x="26" y="25"/>
                    <a:pt x="26" y="25"/>
                    <a:pt x="26" y="25"/>
                  </a:cubicBezTo>
                  <a:cubicBezTo>
                    <a:pt x="26" y="13"/>
                    <a:pt x="26" y="13"/>
                    <a:pt x="26" y="13"/>
                  </a:cubicBezTo>
                  <a:cubicBezTo>
                    <a:pt x="26" y="13"/>
                    <a:pt x="26" y="13"/>
                    <a:pt x="2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104">
              <a:extLst>
                <a:ext uri="{FF2B5EF4-FFF2-40B4-BE49-F238E27FC236}">
                  <a16:creationId xmlns:a16="http://schemas.microsoft.com/office/drawing/2014/main" id="{8F7B5379-AC7D-4857-A447-9C2FE9D4656F}"/>
                </a:ext>
              </a:extLst>
            </p:cNvPr>
            <p:cNvSpPr>
              <a:spLocks noEditPoints="1"/>
            </p:cNvSpPr>
            <p:nvPr/>
          </p:nvSpPr>
          <p:spPr bwMode="auto">
            <a:xfrm>
              <a:off x="950913" y="3503613"/>
              <a:ext cx="100013" cy="109537"/>
            </a:xfrm>
            <a:custGeom>
              <a:avLst/>
              <a:gdLst>
                <a:gd name="T0" fmla="*/ 41 w 42"/>
                <a:gd name="T1" fmla="*/ 1 h 46"/>
                <a:gd name="T2" fmla="*/ 39 w 42"/>
                <a:gd name="T3" fmla="*/ 1 h 46"/>
                <a:gd name="T4" fmla="*/ 30 w 42"/>
                <a:gd name="T5" fmla="*/ 4 h 46"/>
                <a:gd name="T6" fmla="*/ 23 w 42"/>
                <a:gd name="T7" fmla="*/ 0 h 46"/>
                <a:gd name="T8" fmla="*/ 19 w 42"/>
                <a:gd name="T9" fmla="*/ 0 h 46"/>
                <a:gd name="T10" fmla="*/ 11 w 42"/>
                <a:gd name="T11" fmla="*/ 4 h 46"/>
                <a:gd name="T12" fmla="*/ 3 w 42"/>
                <a:gd name="T13" fmla="*/ 1 h 46"/>
                <a:gd name="T14" fmla="*/ 1 w 42"/>
                <a:gd name="T15" fmla="*/ 1 h 46"/>
                <a:gd name="T16" fmla="*/ 0 w 42"/>
                <a:gd name="T17" fmla="*/ 3 h 46"/>
                <a:gd name="T18" fmla="*/ 0 w 42"/>
                <a:gd name="T19" fmla="*/ 29 h 46"/>
                <a:gd name="T20" fmla="*/ 0 w 42"/>
                <a:gd name="T21" fmla="*/ 30 h 46"/>
                <a:gd name="T22" fmla="*/ 20 w 42"/>
                <a:gd name="T23" fmla="*/ 45 h 46"/>
                <a:gd name="T24" fmla="*/ 21 w 42"/>
                <a:gd name="T25" fmla="*/ 46 h 46"/>
                <a:gd name="T26" fmla="*/ 22 w 42"/>
                <a:gd name="T27" fmla="*/ 45 h 46"/>
                <a:gd name="T28" fmla="*/ 42 w 42"/>
                <a:gd name="T29" fmla="*/ 30 h 46"/>
                <a:gd name="T30" fmla="*/ 42 w 42"/>
                <a:gd name="T31" fmla="*/ 29 h 46"/>
                <a:gd name="T32" fmla="*/ 42 w 42"/>
                <a:gd name="T33" fmla="*/ 3 h 46"/>
                <a:gd name="T34" fmla="*/ 41 w 42"/>
                <a:gd name="T35" fmla="*/ 1 h 46"/>
                <a:gd name="T36" fmla="*/ 30 w 42"/>
                <a:gd name="T37" fmla="*/ 23 h 46"/>
                <a:gd name="T38" fmla="*/ 23 w 42"/>
                <a:gd name="T39" fmla="*/ 23 h 46"/>
                <a:gd name="T40" fmla="*/ 23 w 42"/>
                <a:gd name="T41" fmla="*/ 30 h 46"/>
                <a:gd name="T42" fmla="*/ 21 w 42"/>
                <a:gd name="T43" fmla="*/ 32 h 46"/>
                <a:gd name="T44" fmla="*/ 19 w 42"/>
                <a:gd name="T45" fmla="*/ 30 h 46"/>
                <a:gd name="T46" fmla="*/ 19 w 42"/>
                <a:gd name="T47" fmla="*/ 23 h 46"/>
                <a:gd name="T48" fmla="*/ 11 w 42"/>
                <a:gd name="T49" fmla="*/ 23 h 46"/>
                <a:gd name="T50" fmla="*/ 9 w 42"/>
                <a:gd name="T51" fmla="*/ 21 h 46"/>
                <a:gd name="T52" fmla="*/ 11 w 42"/>
                <a:gd name="T53" fmla="*/ 19 h 46"/>
                <a:gd name="T54" fmla="*/ 19 w 42"/>
                <a:gd name="T55" fmla="*/ 19 h 46"/>
                <a:gd name="T56" fmla="*/ 19 w 42"/>
                <a:gd name="T57" fmla="*/ 12 h 46"/>
                <a:gd name="T58" fmla="*/ 21 w 42"/>
                <a:gd name="T59" fmla="*/ 10 h 46"/>
                <a:gd name="T60" fmla="*/ 23 w 42"/>
                <a:gd name="T61" fmla="*/ 12 h 46"/>
                <a:gd name="T62" fmla="*/ 23 w 42"/>
                <a:gd name="T63" fmla="*/ 19 h 46"/>
                <a:gd name="T64" fmla="*/ 30 w 42"/>
                <a:gd name="T65" fmla="*/ 19 h 46"/>
                <a:gd name="T66" fmla="*/ 33 w 42"/>
                <a:gd name="T67" fmla="*/ 21 h 46"/>
                <a:gd name="T68" fmla="*/ 30 w 42"/>
                <a:gd name="T6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6">
                  <a:moveTo>
                    <a:pt x="41" y="1"/>
                  </a:moveTo>
                  <a:cubicBezTo>
                    <a:pt x="40" y="0"/>
                    <a:pt x="39" y="0"/>
                    <a:pt x="39" y="1"/>
                  </a:cubicBezTo>
                  <a:cubicBezTo>
                    <a:pt x="35" y="3"/>
                    <a:pt x="33" y="4"/>
                    <a:pt x="30" y="4"/>
                  </a:cubicBezTo>
                  <a:cubicBezTo>
                    <a:pt x="27" y="4"/>
                    <a:pt x="24" y="2"/>
                    <a:pt x="23" y="0"/>
                  </a:cubicBezTo>
                  <a:cubicBezTo>
                    <a:pt x="22" y="0"/>
                    <a:pt x="20" y="0"/>
                    <a:pt x="19" y="0"/>
                  </a:cubicBezTo>
                  <a:cubicBezTo>
                    <a:pt x="17" y="2"/>
                    <a:pt x="15" y="4"/>
                    <a:pt x="11" y="4"/>
                  </a:cubicBezTo>
                  <a:cubicBezTo>
                    <a:pt x="9" y="4"/>
                    <a:pt x="7" y="3"/>
                    <a:pt x="3" y="1"/>
                  </a:cubicBezTo>
                  <a:cubicBezTo>
                    <a:pt x="3" y="0"/>
                    <a:pt x="2" y="0"/>
                    <a:pt x="1" y="1"/>
                  </a:cubicBezTo>
                  <a:cubicBezTo>
                    <a:pt x="0" y="1"/>
                    <a:pt x="0" y="2"/>
                    <a:pt x="0" y="3"/>
                  </a:cubicBezTo>
                  <a:cubicBezTo>
                    <a:pt x="0" y="29"/>
                    <a:pt x="0" y="29"/>
                    <a:pt x="0" y="29"/>
                  </a:cubicBezTo>
                  <a:cubicBezTo>
                    <a:pt x="0" y="30"/>
                    <a:pt x="0" y="30"/>
                    <a:pt x="0" y="30"/>
                  </a:cubicBezTo>
                  <a:cubicBezTo>
                    <a:pt x="0" y="30"/>
                    <a:pt x="3" y="40"/>
                    <a:pt x="20" y="45"/>
                  </a:cubicBezTo>
                  <a:cubicBezTo>
                    <a:pt x="21" y="45"/>
                    <a:pt x="21" y="46"/>
                    <a:pt x="21" y="46"/>
                  </a:cubicBezTo>
                  <a:cubicBezTo>
                    <a:pt x="21" y="46"/>
                    <a:pt x="21" y="45"/>
                    <a:pt x="22" y="45"/>
                  </a:cubicBezTo>
                  <a:cubicBezTo>
                    <a:pt x="39" y="40"/>
                    <a:pt x="42" y="30"/>
                    <a:pt x="42" y="30"/>
                  </a:cubicBezTo>
                  <a:cubicBezTo>
                    <a:pt x="42" y="29"/>
                    <a:pt x="42" y="29"/>
                    <a:pt x="42" y="29"/>
                  </a:cubicBezTo>
                  <a:cubicBezTo>
                    <a:pt x="42" y="3"/>
                    <a:pt x="42" y="3"/>
                    <a:pt x="42" y="3"/>
                  </a:cubicBezTo>
                  <a:cubicBezTo>
                    <a:pt x="42" y="2"/>
                    <a:pt x="42" y="1"/>
                    <a:pt x="41" y="1"/>
                  </a:cubicBezTo>
                  <a:close/>
                  <a:moveTo>
                    <a:pt x="30" y="23"/>
                  </a:moveTo>
                  <a:cubicBezTo>
                    <a:pt x="23" y="23"/>
                    <a:pt x="23" y="23"/>
                    <a:pt x="23" y="23"/>
                  </a:cubicBezTo>
                  <a:cubicBezTo>
                    <a:pt x="23" y="30"/>
                    <a:pt x="23" y="30"/>
                    <a:pt x="23" y="30"/>
                  </a:cubicBezTo>
                  <a:cubicBezTo>
                    <a:pt x="23" y="31"/>
                    <a:pt x="22" y="32"/>
                    <a:pt x="21" y="32"/>
                  </a:cubicBezTo>
                  <a:cubicBezTo>
                    <a:pt x="20" y="32"/>
                    <a:pt x="19" y="31"/>
                    <a:pt x="19" y="30"/>
                  </a:cubicBezTo>
                  <a:cubicBezTo>
                    <a:pt x="19" y="23"/>
                    <a:pt x="19" y="23"/>
                    <a:pt x="19" y="23"/>
                  </a:cubicBezTo>
                  <a:cubicBezTo>
                    <a:pt x="11" y="23"/>
                    <a:pt x="11" y="23"/>
                    <a:pt x="11" y="23"/>
                  </a:cubicBezTo>
                  <a:cubicBezTo>
                    <a:pt x="10" y="23"/>
                    <a:pt x="9" y="22"/>
                    <a:pt x="9" y="21"/>
                  </a:cubicBezTo>
                  <a:cubicBezTo>
                    <a:pt x="9" y="20"/>
                    <a:pt x="10" y="19"/>
                    <a:pt x="11" y="19"/>
                  </a:cubicBezTo>
                  <a:cubicBezTo>
                    <a:pt x="19" y="19"/>
                    <a:pt x="19" y="19"/>
                    <a:pt x="19" y="19"/>
                  </a:cubicBezTo>
                  <a:cubicBezTo>
                    <a:pt x="19" y="12"/>
                    <a:pt x="19" y="12"/>
                    <a:pt x="19" y="12"/>
                  </a:cubicBezTo>
                  <a:cubicBezTo>
                    <a:pt x="19" y="11"/>
                    <a:pt x="20" y="10"/>
                    <a:pt x="21" y="10"/>
                  </a:cubicBezTo>
                  <a:cubicBezTo>
                    <a:pt x="22" y="10"/>
                    <a:pt x="23" y="11"/>
                    <a:pt x="23" y="12"/>
                  </a:cubicBezTo>
                  <a:cubicBezTo>
                    <a:pt x="23" y="19"/>
                    <a:pt x="23" y="19"/>
                    <a:pt x="23" y="19"/>
                  </a:cubicBezTo>
                  <a:cubicBezTo>
                    <a:pt x="30" y="19"/>
                    <a:pt x="30" y="19"/>
                    <a:pt x="30" y="19"/>
                  </a:cubicBezTo>
                  <a:cubicBezTo>
                    <a:pt x="32" y="19"/>
                    <a:pt x="33" y="20"/>
                    <a:pt x="33" y="21"/>
                  </a:cubicBezTo>
                  <a:cubicBezTo>
                    <a:pt x="33" y="22"/>
                    <a:pt x="32" y="23"/>
                    <a:pt x="3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C0F04058-9989-4B50-BC07-E57FD1A563F7}"/>
              </a:ext>
            </a:extLst>
          </p:cNvPr>
          <p:cNvGrpSpPr/>
          <p:nvPr/>
        </p:nvGrpSpPr>
        <p:grpSpPr>
          <a:xfrm>
            <a:off x="815725" y="4311650"/>
            <a:ext cx="261938" cy="261937"/>
            <a:chOff x="784225" y="4302125"/>
            <a:chExt cx="261938" cy="261937"/>
          </a:xfrm>
        </p:grpSpPr>
        <p:sp>
          <p:nvSpPr>
            <p:cNvPr id="124" name="Freeform 105">
              <a:extLst>
                <a:ext uri="{FF2B5EF4-FFF2-40B4-BE49-F238E27FC236}">
                  <a16:creationId xmlns:a16="http://schemas.microsoft.com/office/drawing/2014/main" id="{D0283DBA-3934-4CE7-BAE5-92C46CD46A7A}"/>
                </a:ext>
              </a:extLst>
            </p:cNvPr>
            <p:cNvSpPr>
              <a:spLocks/>
            </p:cNvSpPr>
            <p:nvPr/>
          </p:nvSpPr>
          <p:spPr bwMode="auto">
            <a:xfrm>
              <a:off x="1014413" y="4364038"/>
              <a:ext cx="31750" cy="58737"/>
            </a:xfrm>
            <a:custGeom>
              <a:avLst/>
              <a:gdLst>
                <a:gd name="T0" fmla="*/ 0 w 13"/>
                <a:gd name="T1" fmla="*/ 18 h 25"/>
                <a:gd name="T2" fmla="*/ 5 w 13"/>
                <a:gd name="T3" fmla="*/ 25 h 25"/>
                <a:gd name="T4" fmla="*/ 11 w 13"/>
                <a:gd name="T5" fmla="*/ 24 h 25"/>
                <a:gd name="T6" fmla="*/ 13 w 13"/>
                <a:gd name="T7" fmla="*/ 23 h 25"/>
                <a:gd name="T8" fmla="*/ 4 w 13"/>
                <a:gd name="T9" fmla="*/ 0 h 25"/>
                <a:gd name="T10" fmla="*/ 4 w 13"/>
                <a:gd name="T11" fmla="*/ 1 h 25"/>
                <a:gd name="T12" fmla="*/ 0 w 13"/>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0" y="18"/>
                  </a:moveTo>
                  <a:cubicBezTo>
                    <a:pt x="3" y="19"/>
                    <a:pt x="5" y="23"/>
                    <a:pt x="5" y="25"/>
                  </a:cubicBezTo>
                  <a:cubicBezTo>
                    <a:pt x="7" y="25"/>
                    <a:pt x="10" y="24"/>
                    <a:pt x="11" y="24"/>
                  </a:cubicBezTo>
                  <a:cubicBezTo>
                    <a:pt x="11" y="24"/>
                    <a:pt x="12" y="23"/>
                    <a:pt x="13" y="23"/>
                  </a:cubicBezTo>
                  <a:cubicBezTo>
                    <a:pt x="12" y="14"/>
                    <a:pt x="9" y="6"/>
                    <a:pt x="4" y="0"/>
                  </a:cubicBezTo>
                  <a:cubicBezTo>
                    <a:pt x="4" y="1"/>
                    <a:pt x="4" y="1"/>
                    <a:pt x="4" y="1"/>
                  </a:cubicBezTo>
                  <a:cubicBezTo>
                    <a:pt x="3" y="7"/>
                    <a:pt x="2" y="13"/>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106">
              <a:extLst>
                <a:ext uri="{FF2B5EF4-FFF2-40B4-BE49-F238E27FC236}">
                  <a16:creationId xmlns:a16="http://schemas.microsoft.com/office/drawing/2014/main" id="{B61E759D-4B9F-4B91-BE74-CB88001824FD}"/>
                </a:ext>
              </a:extLst>
            </p:cNvPr>
            <p:cNvSpPr>
              <a:spLocks/>
            </p:cNvSpPr>
            <p:nvPr/>
          </p:nvSpPr>
          <p:spPr bwMode="auto">
            <a:xfrm>
              <a:off x="812800" y="4341813"/>
              <a:ext cx="173038" cy="150812"/>
            </a:xfrm>
            <a:custGeom>
              <a:avLst/>
              <a:gdLst>
                <a:gd name="T0" fmla="*/ 0 w 73"/>
                <a:gd name="T1" fmla="*/ 3 h 63"/>
                <a:gd name="T2" fmla="*/ 3 w 73"/>
                <a:gd name="T3" fmla="*/ 5 h 63"/>
                <a:gd name="T4" fmla="*/ 15 w 73"/>
                <a:gd name="T5" fmla="*/ 31 h 63"/>
                <a:gd name="T6" fmla="*/ 25 w 73"/>
                <a:gd name="T7" fmla="*/ 42 h 63"/>
                <a:gd name="T8" fmla="*/ 24 w 73"/>
                <a:gd name="T9" fmla="*/ 46 h 63"/>
                <a:gd name="T10" fmla="*/ 38 w 73"/>
                <a:gd name="T11" fmla="*/ 57 h 63"/>
                <a:gd name="T12" fmla="*/ 43 w 73"/>
                <a:gd name="T13" fmla="*/ 56 h 63"/>
                <a:gd name="T14" fmla="*/ 52 w 73"/>
                <a:gd name="T15" fmla="*/ 63 h 63"/>
                <a:gd name="T16" fmla="*/ 55 w 73"/>
                <a:gd name="T17" fmla="*/ 63 h 63"/>
                <a:gd name="T18" fmla="*/ 64 w 73"/>
                <a:gd name="T19" fmla="*/ 54 h 63"/>
                <a:gd name="T20" fmla="*/ 68 w 73"/>
                <a:gd name="T21" fmla="*/ 55 h 63"/>
                <a:gd name="T22" fmla="*/ 73 w 73"/>
                <a:gd name="T23" fmla="*/ 47 h 63"/>
                <a:gd name="T24" fmla="*/ 68 w 73"/>
                <a:gd name="T25" fmla="*/ 39 h 63"/>
                <a:gd name="T26" fmla="*/ 36 w 73"/>
                <a:gd name="T27" fmla="*/ 19 h 63"/>
                <a:gd name="T28" fmla="*/ 32 w 73"/>
                <a:gd name="T29" fmla="*/ 20 h 63"/>
                <a:gd name="T30" fmla="*/ 20 w 73"/>
                <a:gd name="T31" fmla="*/ 8 h 63"/>
                <a:gd name="T32" fmla="*/ 20 w 73"/>
                <a:gd name="T33" fmla="*/ 8 h 63"/>
                <a:gd name="T34" fmla="*/ 5 w 73"/>
                <a:gd name="T35" fmla="*/ 1 h 63"/>
                <a:gd name="T36" fmla="*/ 3 w 73"/>
                <a:gd name="T37" fmla="*/ 0 h 63"/>
                <a:gd name="T38" fmla="*/ 0 w 73"/>
                <a:gd name="T39"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63">
                  <a:moveTo>
                    <a:pt x="0" y="3"/>
                  </a:moveTo>
                  <a:cubicBezTo>
                    <a:pt x="1" y="4"/>
                    <a:pt x="3" y="5"/>
                    <a:pt x="3" y="5"/>
                  </a:cubicBezTo>
                  <a:cubicBezTo>
                    <a:pt x="9" y="12"/>
                    <a:pt x="12" y="21"/>
                    <a:pt x="15" y="31"/>
                  </a:cubicBezTo>
                  <a:cubicBezTo>
                    <a:pt x="20" y="31"/>
                    <a:pt x="25" y="35"/>
                    <a:pt x="25" y="42"/>
                  </a:cubicBezTo>
                  <a:cubicBezTo>
                    <a:pt x="25" y="43"/>
                    <a:pt x="25" y="45"/>
                    <a:pt x="24" y="46"/>
                  </a:cubicBezTo>
                  <a:cubicBezTo>
                    <a:pt x="30" y="49"/>
                    <a:pt x="36" y="54"/>
                    <a:pt x="38" y="57"/>
                  </a:cubicBezTo>
                  <a:cubicBezTo>
                    <a:pt x="41" y="56"/>
                    <a:pt x="42" y="56"/>
                    <a:pt x="43" y="56"/>
                  </a:cubicBezTo>
                  <a:cubicBezTo>
                    <a:pt x="48" y="56"/>
                    <a:pt x="51" y="59"/>
                    <a:pt x="52" y="63"/>
                  </a:cubicBezTo>
                  <a:cubicBezTo>
                    <a:pt x="52" y="63"/>
                    <a:pt x="54" y="63"/>
                    <a:pt x="55" y="63"/>
                  </a:cubicBezTo>
                  <a:cubicBezTo>
                    <a:pt x="55" y="59"/>
                    <a:pt x="58" y="54"/>
                    <a:pt x="64" y="54"/>
                  </a:cubicBezTo>
                  <a:cubicBezTo>
                    <a:pt x="66" y="54"/>
                    <a:pt x="67" y="54"/>
                    <a:pt x="68" y="55"/>
                  </a:cubicBezTo>
                  <a:cubicBezTo>
                    <a:pt x="69" y="52"/>
                    <a:pt x="71" y="49"/>
                    <a:pt x="73" y="47"/>
                  </a:cubicBezTo>
                  <a:cubicBezTo>
                    <a:pt x="70" y="45"/>
                    <a:pt x="68" y="41"/>
                    <a:pt x="68" y="39"/>
                  </a:cubicBezTo>
                  <a:cubicBezTo>
                    <a:pt x="55" y="35"/>
                    <a:pt x="44" y="28"/>
                    <a:pt x="36" y="19"/>
                  </a:cubicBezTo>
                  <a:cubicBezTo>
                    <a:pt x="35" y="19"/>
                    <a:pt x="34" y="20"/>
                    <a:pt x="32" y="20"/>
                  </a:cubicBezTo>
                  <a:cubicBezTo>
                    <a:pt x="25" y="20"/>
                    <a:pt x="20" y="14"/>
                    <a:pt x="20" y="8"/>
                  </a:cubicBezTo>
                  <a:cubicBezTo>
                    <a:pt x="20" y="8"/>
                    <a:pt x="20" y="8"/>
                    <a:pt x="20" y="8"/>
                  </a:cubicBezTo>
                  <a:cubicBezTo>
                    <a:pt x="15" y="7"/>
                    <a:pt x="10" y="5"/>
                    <a:pt x="5" y="1"/>
                  </a:cubicBezTo>
                  <a:cubicBezTo>
                    <a:pt x="5" y="1"/>
                    <a:pt x="4" y="1"/>
                    <a:pt x="3" y="0"/>
                  </a:cubicBezTo>
                  <a:cubicBezTo>
                    <a:pt x="1" y="1"/>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107">
              <a:extLst>
                <a:ext uri="{FF2B5EF4-FFF2-40B4-BE49-F238E27FC236}">
                  <a16:creationId xmlns:a16="http://schemas.microsoft.com/office/drawing/2014/main" id="{566C04F2-F81B-441E-B3B1-04ABD267668F}"/>
                </a:ext>
              </a:extLst>
            </p:cNvPr>
            <p:cNvSpPr>
              <a:spLocks/>
            </p:cNvSpPr>
            <p:nvPr/>
          </p:nvSpPr>
          <p:spPr bwMode="auto">
            <a:xfrm>
              <a:off x="812800" y="4492625"/>
              <a:ext cx="111125" cy="60325"/>
            </a:xfrm>
            <a:custGeom>
              <a:avLst/>
              <a:gdLst>
                <a:gd name="T0" fmla="*/ 46 w 47"/>
                <a:gd name="T1" fmla="*/ 8 h 25"/>
                <a:gd name="T2" fmla="*/ 42 w 47"/>
                <a:gd name="T3" fmla="*/ 9 h 25"/>
                <a:gd name="T4" fmla="*/ 33 w 47"/>
                <a:gd name="T5" fmla="*/ 2 h 25"/>
                <a:gd name="T6" fmla="*/ 14 w 47"/>
                <a:gd name="T7" fmla="*/ 0 h 25"/>
                <a:gd name="T8" fmla="*/ 8 w 47"/>
                <a:gd name="T9" fmla="*/ 5 h 25"/>
                <a:gd name="T10" fmla="*/ 6 w 47"/>
                <a:gd name="T11" fmla="*/ 5 h 25"/>
                <a:gd name="T12" fmla="*/ 3 w 47"/>
                <a:gd name="T13" fmla="*/ 10 h 25"/>
                <a:gd name="T14" fmla="*/ 0 w 47"/>
                <a:gd name="T15" fmla="*/ 12 h 25"/>
                <a:gd name="T16" fmla="*/ 23 w 47"/>
                <a:gd name="T17" fmla="*/ 25 h 25"/>
                <a:gd name="T18" fmla="*/ 28 w 47"/>
                <a:gd name="T19" fmla="*/ 23 h 25"/>
                <a:gd name="T20" fmla="*/ 47 w 47"/>
                <a:gd name="T21" fmla="*/ 11 h 25"/>
                <a:gd name="T22" fmla="*/ 46 w 47"/>
                <a:gd name="T23"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5">
                  <a:moveTo>
                    <a:pt x="46" y="8"/>
                  </a:moveTo>
                  <a:cubicBezTo>
                    <a:pt x="45" y="9"/>
                    <a:pt x="44" y="9"/>
                    <a:pt x="42" y="9"/>
                  </a:cubicBezTo>
                  <a:cubicBezTo>
                    <a:pt x="38" y="9"/>
                    <a:pt x="34" y="6"/>
                    <a:pt x="33" y="2"/>
                  </a:cubicBezTo>
                  <a:cubicBezTo>
                    <a:pt x="27" y="2"/>
                    <a:pt x="21" y="1"/>
                    <a:pt x="14" y="0"/>
                  </a:cubicBezTo>
                  <a:cubicBezTo>
                    <a:pt x="14" y="2"/>
                    <a:pt x="10" y="5"/>
                    <a:pt x="8" y="5"/>
                  </a:cubicBezTo>
                  <a:cubicBezTo>
                    <a:pt x="8" y="5"/>
                    <a:pt x="8" y="5"/>
                    <a:pt x="6" y="5"/>
                  </a:cubicBezTo>
                  <a:cubicBezTo>
                    <a:pt x="5" y="7"/>
                    <a:pt x="4" y="9"/>
                    <a:pt x="3" y="10"/>
                  </a:cubicBezTo>
                  <a:cubicBezTo>
                    <a:pt x="3" y="11"/>
                    <a:pt x="2" y="11"/>
                    <a:pt x="0" y="12"/>
                  </a:cubicBezTo>
                  <a:cubicBezTo>
                    <a:pt x="8" y="19"/>
                    <a:pt x="15" y="23"/>
                    <a:pt x="23" y="25"/>
                  </a:cubicBezTo>
                  <a:cubicBezTo>
                    <a:pt x="26" y="25"/>
                    <a:pt x="27" y="24"/>
                    <a:pt x="28" y="23"/>
                  </a:cubicBezTo>
                  <a:cubicBezTo>
                    <a:pt x="35" y="20"/>
                    <a:pt x="41" y="16"/>
                    <a:pt x="47" y="11"/>
                  </a:cubicBezTo>
                  <a:cubicBezTo>
                    <a:pt x="47" y="10"/>
                    <a:pt x="46" y="9"/>
                    <a:pt x="4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108">
              <a:extLst>
                <a:ext uri="{FF2B5EF4-FFF2-40B4-BE49-F238E27FC236}">
                  <a16:creationId xmlns:a16="http://schemas.microsoft.com/office/drawing/2014/main" id="{D0EBFD21-B82F-4B26-9916-DE7D5673E8E5}"/>
                </a:ext>
              </a:extLst>
            </p:cNvPr>
            <p:cNvSpPr>
              <a:spLocks/>
            </p:cNvSpPr>
            <p:nvPr/>
          </p:nvSpPr>
          <p:spPr bwMode="auto">
            <a:xfrm>
              <a:off x="985838" y="4422775"/>
              <a:ext cx="60325" cy="60325"/>
            </a:xfrm>
            <a:custGeom>
              <a:avLst/>
              <a:gdLst>
                <a:gd name="T0" fmla="*/ 23 w 25"/>
                <a:gd name="T1" fmla="*/ 20 h 25"/>
                <a:gd name="T2" fmla="*/ 25 w 25"/>
                <a:gd name="T3" fmla="*/ 3 h 25"/>
                <a:gd name="T4" fmla="*/ 25 w 25"/>
                <a:gd name="T5" fmla="*/ 0 h 25"/>
                <a:gd name="T6" fmla="*/ 24 w 25"/>
                <a:gd name="T7" fmla="*/ 1 h 25"/>
                <a:gd name="T8" fmla="*/ 18 w 25"/>
                <a:gd name="T9" fmla="*/ 2 h 25"/>
                <a:gd name="T10" fmla="*/ 7 w 25"/>
                <a:gd name="T11" fmla="*/ 13 h 25"/>
                <a:gd name="T12" fmla="*/ 4 w 25"/>
                <a:gd name="T13" fmla="*/ 12 h 25"/>
                <a:gd name="T14" fmla="*/ 0 w 25"/>
                <a:gd name="T15" fmla="*/ 21 h 25"/>
                <a:gd name="T16" fmla="*/ 1 w 25"/>
                <a:gd name="T17" fmla="*/ 25 h 25"/>
                <a:gd name="T18" fmla="*/ 19 w 25"/>
                <a:gd name="T19" fmla="*/ 21 h 25"/>
                <a:gd name="T20" fmla="*/ 23 w 25"/>
                <a:gd name="T21"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5">
                  <a:moveTo>
                    <a:pt x="23" y="20"/>
                  </a:moveTo>
                  <a:cubicBezTo>
                    <a:pt x="24" y="14"/>
                    <a:pt x="25" y="9"/>
                    <a:pt x="25" y="3"/>
                  </a:cubicBezTo>
                  <a:cubicBezTo>
                    <a:pt x="25" y="2"/>
                    <a:pt x="25" y="1"/>
                    <a:pt x="25" y="0"/>
                  </a:cubicBezTo>
                  <a:cubicBezTo>
                    <a:pt x="24" y="0"/>
                    <a:pt x="24" y="1"/>
                    <a:pt x="24" y="1"/>
                  </a:cubicBezTo>
                  <a:cubicBezTo>
                    <a:pt x="22" y="1"/>
                    <a:pt x="20" y="2"/>
                    <a:pt x="18" y="2"/>
                  </a:cubicBezTo>
                  <a:cubicBezTo>
                    <a:pt x="17" y="8"/>
                    <a:pt x="12" y="13"/>
                    <a:pt x="7" y="13"/>
                  </a:cubicBezTo>
                  <a:cubicBezTo>
                    <a:pt x="6" y="13"/>
                    <a:pt x="5" y="13"/>
                    <a:pt x="4" y="12"/>
                  </a:cubicBezTo>
                  <a:cubicBezTo>
                    <a:pt x="3" y="15"/>
                    <a:pt x="2" y="19"/>
                    <a:pt x="0" y="21"/>
                  </a:cubicBezTo>
                  <a:cubicBezTo>
                    <a:pt x="1" y="23"/>
                    <a:pt x="1" y="24"/>
                    <a:pt x="1" y="25"/>
                  </a:cubicBezTo>
                  <a:cubicBezTo>
                    <a:pt x="7" y="24"/>
                    <a:pt x="12" y="23"/>
                    <a:pt x="19" y="21"/>
                  </a:cubicBezTo>
                  <a:cubicBezTo>
                    <a:pt x="20" y="20"/>
                    <a:pt x="22" y="20"/>
                    <a:pt x="2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109">
              <a:extLst>
                <a:ext uri="{FF2B5EF4-FFF2-40B4-BE49-F238E27FC236}">
                  <a16:creationId xmlns:a16="http://schemas.microsoft.com/office/drawing/2014/main" id="{6A3D863E-8B84-4CBD-A643-97A35C05E975}"/>
                </a:ext>
              </a:extLst>
            </p:cNvPr>
            <p:cNvSpPr>
              <a:spLocks/>
            </p:cNvSpPr>
            <p:nvPr/>
          </p:nvSpPr>
          <p:spPr bwMode="auto">
            <a:xfrm>
              <a:off x="833438" y="4313238"/>
              <a:ext cx="41275" cy="38100"/>
            </a:xfrm>
            <a:custGeom>
              <a:avLst/>
              <a:gdLst>
                <a:gd name="T0" fmla="*/ 1 w 17"/>
                <a:gd name="T1" fmla="*/ 10 h 16"/>
                <a:gd name="T2" fmla="*/ 12 w 17"/>
                <a:gd name="T3" fmla="*/ 16 h 16"/>
                <a:gd name="T4" fmla="*/ 17 w 17"/>
                <a:gd name="T5" fmla="*/ 10 h 16"/>
                <a:gd name="T6" fmla="*/ 15 w 17"/>
                <a:gd name="T7" fmla="*/ 1 h 16"/>
                <a:gd name="T8" fmla="*/ 15 w 17"/>
                <a:gd name="T9" fmla="*/ 0 h 16"/>
                <a:gd name="T10" fmla="*/ 0 w 17"/>
                <a:gd name="T11" fmla="*/ 9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5" y="13"/>
                    <a:pt x="9" y="15"/>
                    <a:pt x="12" y="16"/>
                  </a:cubicBezTo>
                  <a:cubicBezTo>
                    <a:pt x="13" y="14"/>
                    <a:pt x="15" y="12"/>
                    <a:pt x="17" y="10"/>
                  </a:cubicBezTo>
                  <a:cubicBezTo>
                    <a:pt x="16" y="7"/>
                    <a:pt x="15" y="4"/>
                    <a:pt x="15" y="1"/>
                  </a:cubicBezTo>
                  <a:cubicBezTo>
                    <a:pt x="15" y="0"/>
                    <a:pt x="15" y="0"/>
                    <a:pt x="15" y="0"/>
                  </a:cubicBezTo>
                  <a:cubicBezTo>
                    <a:pt x="10" y="2"/>
                    <a:pt x="5" y="6"/>
                    <a:pt x="0" y="9"/>
                  </a:cubicBezTo>
                  <a:cubicBezTo>
                    <a:pt x="1" y="9"/>
                    <a:pt x="1" y="10"/>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110">
              <a:extLst>
                <a:ext uri="{FF2B5EF4-FFF2-40B4-BE49-F238E27FC236}">
                  <a16:creationId xmlns:a16="http://schemas.microsoft.com/office/drawing/2014/main" id="{40AE9402-0A4B-41BC-9E5C-828DFC56CA35}"/>
                </a:ext>
              </a:extLst>
            </p:cNvPr>
            <p:cNvSpPr>
              <a:spLocks/>
            </p:cNvSpPr>
            <p:nvPr/>
          </p:nvSpPr>
          <p:spPr bwMode="auto">
            <a:xfrm>
              <a:off x="842963" y="4452938"/>
              <a:ext cx="50800" cy="39687"/>
            </a:xfrm>
            <a:custGeom>
              <a:avLst/>
              <a:gdLst>
                <a:gd name="T0" fmla="*/ 1 w 21"/>
                <a:gd name="T1" fmla="*/ 6 h 17"/>
                <a:gd name="T2" fmla="*/ 0 w 21"/>
                <a:gd name="T3" fmla="*/ 10 h 17"/>
                <a:gd name="T4" fmla="*/ 2 w 21"/>
                <a:gd name="T5" fmla="*/ 14 h 17"/>
                <a:gd name="T6" fmla="*/ 20 w 21"/>
                <a:gd name="T7" fmla="*/ 17 h 17"/>
                <a:gd name="T8" fmla="*/ 21 w 21"/>
                <a:gd name="T9" fmla="*/ 13 h 17"/>
                <a:gd name="T10" fmla="*/ 8 w 21"/>
                <a:gd name="T11" fmla="*/ 0 h 17"/>
                <a:gd name="T12" fmla="*/ 1 w 21"/>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6"/>
                  </a:moveTo>
                  <a:cubicBezTo>
                    <a:pt x="0" y="7"/>
                    <a:pt x="0" y="9"/>
                    <a:pt x="0" y="10"/>
                  </a:cubicBezTo>
                  <a:cubicBezTo>
                    <a:pt x="1" y="12"/>
                    <a:pt x="1" y="13"/>
                    <a:pt x="2" y="14"/>
                  </a:cubicBezTo>
                  <a:cubicBezTo>
                    <a:pt x="8" y="16"/>
                    <a:pt x="14" y="17"/>
                    <a:pt x="20" y="17"/>
                  </a:cubicBezTo>
                  <a:cubicBezTo>
                    <a:pt x="20" y="16"/>
                    <a:pt x="21" y="14"/>
                    <a:pt x="21" y="13"/>
                  </a:cubicBezTo>
                  <a:cubicBezTo>
                    <a:pt x="18" y="9"/>
                    <a:pt x="13" y="5"/>
                    <a:pt x="8" y="0"/>
                  </a:cubicBezTo>
                  <a:cubicBezTo>
                    <a:pt x="7" y="3"/>
                    <a:pt x="4" y="5"/>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111">
              <a:extLst>
                <a:ext uri="{FF2B5EF4-FFF2-40B4-BE49-F238E27FC236}">
                  <a16:creationId xmlns:a16="http://schemas.microsoft.com/office/drawing/2014/main" id="{D7BE7675-A914-4101-AC29-CD205AAAB40A}"/>
                </a:ext>
              </a:extLst>
            </p:cNvPr>
            <p:cNvSpPr>
              <a:spLocks/>
            </p:cNvSpPr>
            <p:nvPr/>
          </p:nvSpPr>
          <p:spPr bwMode="auto">
            <a:xfrm>
              <a:off x="904875" y="4332288"/>
              <a:ext cx="109538" cy="90487"/>
            </a:xfrm>
            <a:custGeom>
              <a:avLst/>
              <a:gdLst>
                <a:gd name="T0" fmla="*/ 0 w 46"/>
                <a:gd name="T1" fmla="*/ 21 h 38"/>
                <a:gd name="T2" fmla="*/ 29 w 46"/>
                <a:gd name="T3" fmla="*/ 38 h 38"/>
                <a:gd name="T4" fmla="*/ 41 w 46"/>
                <a:gd name="T5" fmla="*/ 30 h 38"/>
                <a:gd name="T6" fmla="*/ 43 w 46"/>
                <a:gd name="T7" fmla="*/ 30 h 38"/>
                <a:gd name="T8" fmla="*/ 46 w 46"/>
                <a:gd name="T9" fmla="*/ 13 h 38"/>
                <a:gd name="T10" fmla="*/ 46 w 46"/>
                <a:gd name="T11" fmla="*/ 8 h 38"/>
                <a:gd name="T12" fmla="*/ 36 w 46"/>
                <a:gd name="T13" fmla="*/ 0 h 38"/>
                <a:gd name="T14" fmla="*/ 35 w 46"/>
                <a:gd name="T15" fmla="*/ 1 h 38"/>
                <a:gd name="T16" fmla="*/ 3 w 46"/>
                <a:gd name="T17" fmla="*/ 14 h 38"/>
                <a:gd name="T18" fmla="*/ 0 w 46"/>
                <a:gd name="T1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8">
                  <a:moveTo>
                    <a:pt x="0" y="21"/>
                  </a:moveTo>
                  <a:cubicBezTo>
                    <a:pt x="7" y="29"/>
                    <a:pt x="17" y="34"/>
                    <a:pt x="29" y="38"/>
                  </a:cubicBezTo>
                  <a:cubicBezTo>
                    <a:pt x="31" y="33"/>
                    <a:pt x="35" y="30"/>
                    <a:pt x="41" y="30"/>
                  </a:cubicBezTo>
                  <a:cubicBezTo>
                    <a:pt x="43" y="30"/>
                    <a:pt x="43" y="30"/>
                    <a:pt x="43" y="30"/>
                  </a:cubicBezTo>
                  <a:cubicBezTo>
                    <a:pt x="44" y="24"/>
                    <a:pt x="46" y="19"/>
                    <a:pt x="46" y="13"/>
                  </a:cubicBezTo>
                  <a:cubicBezTo>
                    <a:pt x="46" y="11"/>
                    <a:pt x="46" y="10"/>
                    <a:pt x="46" y="8"/>
                  </a:cubicBezTo>
                  <a:cubicBezTo>
                    <a:pt x="44" y="4"/>
                    <a:pt x="40" y="2"/>
                    <a:pt x="36" y="0"/>
                  </a:cubicBezTo>
                  <a:cubicBezTo>
                    <a:pt x="36" y="1"/>
                    <a:pt x="35" y="1"/>
                    <a:pt x="35" y="1"/>
                  </a:cubicBezTo>
                  <a:cubicBezTo>
                    <a:pt x="26" y="9"/>
                    <a:pt x="15" y="13"/>
                    <a:pt x="3" y="14"/>
                  </a:cubicBezTo>
                  <a:cubicBezTo>
                    <a:pt x="2" y="17"/>
                    <a:pt x="1" y="19"/>
                    <a:pt x="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112">
              <a:extLst>
                <a:ext uri="{FF2B5EF4-FFF2-40B4-BE49-F238E27FC236}">
                  <a16:creationId xmlns:a16="http://schemas.microsoft.com/office/drawing/2014/main" id="{1FD495F5-0364-49A4-B62A-A1C28FA9C254}"/>
                </a:ext>
              </a:extLst>
            </p:cNvPr>
            <p:cNvSpPr>
              <a:spLocks/>
            </p:cNvSpPr>
            <p:nvPr/>
          </p:nvSpPr>
          <p:spPr bwMode="auto">
            <a:xfrm>
              <a:off x="884238" y="4302125"/>
              <a:ext cx="101600" cy="49212"/>
            </a:xfrm>
            <a:custGeom>
              <a:avLst/>
              <a:gdLst>
                <a:gd name="T0" fmla="*/ 0 w 43"/>
                <a:gd name="T1" fmla="*/ 5 h 21"/>
                <a:gd name="T2" fmla="*/ 1 w 43"/>
                <a:gd name="T3" fmla="*/ 13 h 21"/>
                <a:gd name="T4" fmla="*/ 4 w 43"/>
                <a:gd name="T5" fmla="*/ 13 h 21"/>
                <a:gd name="T6" fmla="*/ 14 w 43"/>
                <a:gd name="T7" fmla="*/ 21 h 21"/>
                <a:gd name="T8" fmla="*/ 41 w 43"/>
                <a:gd name="T9" fmla="*/ 9 h 21"/>
                <a:gd name="T10" fmla="*/ 43 w 43"/>
                <a:gd name="T11" fmla="*/ 7 h 21"/>
                <a:gd name="T12" fmla="*/ 14 w 43"/>
                <a:gd name="T13" fmla="*/ 0 h 21"/>
                <a:gd name="T14" fmla="*/ 0 w 43"/>
                <a:gd name="T15" fmla="*/ 3 h 21"/>
                <a:gd name="T16" fmla="*/ 0 w 43"/>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1">
                  <a:moveTo>
                    <a:pt x="0" y="5"/>
                  </a:moveTo>
                  <a:cubicBezTo>
                    <a:pt x="0" y="7"/>
                    <a:pt x="1" y="10"/>
                    <a:pt x="1" y="13"/>
                  </a:cubicBezTo>
                  <a:cubicBezTo>
                    <a:pt x="2" y="13"/>
                    <a:pt x="2" y="13"/>
                    <a:pt x="4" y="13"/>
                  </a:cubicBezTo>
                  <a:cubicBezTo>
                    <a:pt x="8" y="13"/>
                    <a:pt x="13" y="17"/>
                    <a:pt x="14" y="21"/>
                  </a:cubicBezTo>
                  <a:cubicBezTo>
                    <a:pt x="25" y="20"/>
                    <a:pt x="34" y="16"/>
                    <a:pt x="41" y="9"/>
                  </a:cubicBezTo>
                  <a:cubicBezTo>
                    <a:pt x="41" y="9"/>
                    <a:pt x="43" y="9"/>
                    <a:pt x="43" y="7"/>
                  </a:cubicBezTo>
                  <a:cubicBezTo>
                    <a:pt x="34" y="3"/>
                    <a:pt x="25" y="0"/>
                    <a:pt x="14" y="0"/>
                  </a:cubicBezTo>
                  <a:cubicBezTo>
                    <a:pt x="10" y="0"/>
                    <a:pt x="5" y="2"/>
                    <a:pt x="0" y="3"/>
                  </a:cubicBezTo>
                  <a:cubicBezTo>
                    <a:pt x="0" y="3"/>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113">
              <a:extLst>
                <a:ext uri="{FF2B5EF4-FFF2-40B4-BE49-F238E27FC236}">
                  <a16:creationId xmlns:a16="http://schemas.microsoft.com/office/drawing/2014/main" id="{D83B36BA-A3A4-4231-B738-002AC9403929}"/>
                </a:ext>
              </a:extLst>
            </p:cNvPr>
            <p:cNvSpPr>
              <a:spLocks/>
            </p:cNvSpPr>
            <p:nvPr/>
          </p:nvSpPr>
          <p:spPr bwMode="auto">
            <a:xfrm>
              <a:off x="884238" y="4533900"/>
              <a:ext cx="61913" cy="30162"/>
            </a:xfrm>
            <a:custGeom>
              <a:avLst/>
              <a:gdLst>
                <a:gd name="T0" fmla="*/ 26 w 26"/>
                <a:gd name="T1" fmla="*/ 10 h 13"/>
                <a:gd name="T2" fmla="*/ 20 w 26"/>
                <a:gd name="T3" fmla="*/ 0 h 13"/>
                <a:gd name="T4" fmla="*/ 0 w 26"/>
                <a:gd name="T5" fmla="*/ 12 h 13"/>
                <a:gd name="T6" fmla="*/ 0 w 26"/>
                <a:gd name="T7" fmla="*/ 12 h 13"/>
                <a:gd name="T8" fmla="*/ 12 w 26"/>
                <a:gd name="T9" fmla="*/ 13 h 13"/>
                <a:gd name="T10" fmla="*/ 26 w 26"/>
                <a:gd name="T11" fmla="*/ 12 h 13"/>
                <a:gd name="T12" fmla="*/ 26 w 26"/>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6" h="13">
                  <a:moveTo>
                    <a:pt x="26" y="10"/>
                  </a:moveTo>
                  <a:cubicBezTo>
                    <a:pt x="24" y="7"/>
                    <a:pt x="22" y="4"/>
                    <a:pt x="20" y="0"/>
                  </a:cubicBezTo>
                  <a:cubicBezTo>
                    <a:pt x="13" y="4"/>
                    <a:pt x="7" y="8"/>
                    <a:pt x="0" y="12"/>
                  </a:cubicBezTo>
                  <a:cubicBezTo>
                    <a:pt x="0" y="12"/>
                    <a:pt x="0" y="12"/>
                    <a:pt x="0" y="12"/>
                  </a:cubicBezTo>
                  <a:cubicBezTo>
                    <a:pt x="4" y="13"/>
                    <a:pt x="7" y="13"/>
                    <a:pt x="12" y="13"/>
                  </a:cubicBezTo>
                  <a:cubicBezTo>
                    <a:pt x="17" y="13"/>
                    <a:pt x="22" y="12"/>
                    <a:pt x="26" y="12"/>
                  </a:cubicBezTo>
                  <a:cubicBezTo>
                    <a:pt x="26" y="11"/>
                    <a:pt x="26" y="10"/>
                    <a:pt x="2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114">
              <a:extLst>
                <a:ext uri="{FF2B5EF4-FFF2-40B4-BE49-F238E27FC236}">
                  <a16:creationId xmlns:a16="http://schemas.microsoft.com/office/drawing/2014/main" id="{34D9F4FB-B5E2-47E7-9EB4-C890B521DC89}"/>
                </a:ext>
              </a:extLst>
            </p:cNvPr>
            <p:cNvSpPr>
              <a:spLocks/>
            </p:cNvSpPr>
            <p:nvPr/>
          </p:nvSpPr>
          <p:spPr bwMode="auto">
            <a:xfrm>
              <a:off x="933450" y="4483100"/>
              <a:ext cx="103188" cy="69850"/>
            </a:xfrm>
            <a:custGeom>
              <a:avLst/>
              <a:gdLst>
                <a:gd name="T0" fmla="*/ 42 w 43"/>
                <a:gd name="T1" fmla="*/ 1 h 29"/>
                <a:gd name="T2" fmla="*/ 20 w 43"/>
                <a:gd name="T3" fmla="*/ 4 h 29"/>
                <a:gd name="T4" fmla="*/ 11 w 43"/>
                <a:gd name="T5" fmla="*/ 11 h 29"/>
                <a:gd name="T6" fmla="*/ 6 w 43"/>
                <a:gd name="T7" fmla="*/ 10 h 29"/>
                <a:gd name="T8" fmla="*/ 0 w 43"/>
                <a:gd name="T9" fmla="*/ 15 h 29"/>
                <a:gd name="T10" fmla="*/ 6 w 43"/>
                <a:gd name="T11" fmla="*/ 28 h 29"/>
                <a:gd name="T12" fmla="*/ 8 w 43"/>
                <a:gd name="T13" fmla="*/ 29 h 29"/>
                <a:gd name="T14" fmla="*/ 43 w 43"/>
                <a:gd name="T15" fmla="*/ 0 h 29"/>
                <a:gd name="T16" fmla="*/ 42 w 43"/>
                <a:gd name="T1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42" y="1"/>
                  </a:moveTo>
                  <a:cubicBezTo>
                    <a:pt x="34" y="2"/>
                    <a:pt x="27" y="3"/>
                    <a:pt x="20" y="4"/>
                  </a:cubicBezTo>
                  <a:cubicBezTo>
                    <a:pt x="19" y="9"/>
                    <a:pt x="15" y="11"/>
                    <a:pt x="11" y="11"/>
                  </a:cubicBezTo>
                  <a:cubicBezTo>
                    <a:pt x="9" y="11"/>
                    <a:pt x="8" y="11"/>
                    <a:pt x="6" y="10"/>
                  </a:cubicBezTo>
                  <a:cubicBezTo>
                    <a:pt x="5" y="12"/>
                    <a:pt x="3" y="14"/>
                    <a:pt x="0" y="15"/>
                  </a:cubicBezTo>
                  <a:cubicBezTo>
                    <a:pt x="4" y="21"/>
                    <a:pt x="5" y="24"/>
                    <a:pt x="6" y="28"/>
                  </a:cubicBezTo>
                  <a:cubicBezTo>
                    <a:pt x="8" y="28"/>
                    <a:pt x="8" y="28"/>
                    <a:pt x="8" y="29"/>
                  </a:cubicBezTo>
                  <a:cubicBezTo>
                    <a:pt x="23" y="25"/>
                    <a:pt x="37" y="14"/>
                    <a:pt x="43" y="0"/>
                  </a:cubicBezTo>
                  <a:cubicBezTo>
                    <a:pt x="42" y="1"/>
                    <a:pt x="42" y="1"/>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115">
              <a:extLst>
                <a:ext uri="{FF2B5EF4-FFF2-40B4-BE49-F238E27FC236}">
                  <a16:creationId xmlns:a16="http://schemas.microsoft.com/office/drawing/2014/main" id="{46B90DB1-C59B-4B73-966A-05E11D8C6173}"/>
                </a:ext>
              </a:extLst>
            </p:cNvPr>
            <p:cNvSpPr>
              <a:spLocks/>
            </p:cNvSpPr>
            <p:nvPr/>
          </p:nvSpPr>
          <p:spPr bwMode="auto">
            <a:xfrm>
              <a:off x="784225" y="4351338"/>
              <a:ext cx="49213" cy="71437"/>
            </a:xfrm>
            <a:custGeom>
              <a:avLst/>
              <a:gdLst>
                <a:gd name="T0" fmla="*/ 2 w 21"/>
                <a:gd name="T1" fmla="*/ 26 h 30"/>
                <a:gd name="T2" fmla="*/ 15 w 21"/>
                <a:gd name="T3" fmla="*/ 30 h 30"/>
                <a:gd name="T4" fmla="*/ 21 w 21"/>
                <a:gd name="T5" fmla="*/ 25 h 30"/>
                <a:gd name="T6" fmla="*/ 11 w 21"/>
                <a:gd name="T7" fmla="*/ 2 h 30"/>
                <a:gd name="T8" fmla="*/ 10 w 21"/>
                <a:gd name="T9" fmla="*/ 0 h 30"/>
                <a:gd name="T10" fmla="*/ 0 w 21"/>
                <a:gd name="T11" fmla="*/ 26 h 30"/>
                <a:gd name="T12" fmla="*/ 2 w 21"/>
                <a:gd name="T13" fmla="*/ 26 h 30"/>
              </a:gdLst>
              <a:ahLst/>
              <a:cxnLst>
                <a:cxn ang="0">
                  <a:pos x="T0" y="T1"/>
                </a:cxn>
                <a:cxn ang="0">
                  <a:pos x="T2" y="T3"/>
                </a:cxn>
                <a:cxn ang="0">
                  <a:pos x="T4" y="T5"/>
                </a:cxn>
                <a:cxn ang="0">
                  <a:pos x="T6" y="T7"/>
                </a:cxn>
                <a:cxn ang="0">
                  <a:pos x="T8" y="T9"/>
                </a:cxn>
                <a:cxn ang="0">
                  <a:pos x="T10" y="T11"/>
                </a:cxn>
                <a:cxn ang="0">
                  <a:pos x="T12" y="T13"/>
                </a:cxn>
              </a:cxnLst>
              <a:rect l="0" t="0" r="r" b="b"/>
              <a:pathLst>
                <a:path w="21" h="30">
                  <a:moveTo>
                    <a:pt x="2" y="26"/>
                  </a:moveTo>
                  <a:cubicBezTo>
                    <a:pt x="6" y="27"/>
                    <a:pt x="10" y="29"/>
                    <a:pt x="15" y="30"/>
                  </a:cubicBezTo>
                  <a:cubicBezTo>
                    <a:pt x="16" y="27"/>
                    <a:pt x="19" y="26"/>
                    <a:pt x="21" y="25"/>
                  </a:cubicBezTo>
                  <a:cubicBezTo>
                    <a:pt x="19" y="17"/>
                    <a:pt x="15" y="9"/>
                    <a:pt x="11" y="2"/>
                  </a:cubicBezTo>
                  <a:cubicBezTo>
                    <a:pt x="11" y="2"/>
                    <a:pt x="10" y="2"/>
                    <a:pt x="10" y="0"/>
                  </a:cubicBezTo>
                  <a:cubicBezTo>
                    <a:pt x="4" y="9"/>
                    <a:pt x="1" y="17"/>
                    <a:pt x="0" y="26"/>
                  </a:cubicBezTo>
                  <a:cubicBezTo>
                    <a:pt x="0" y="26"/>
                    <a:pt x="1" y="26"/>
                    <a:pt x="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116">
              <a:extLst>
                <a:ext uri="{FF2B5EF4-FFF2-40B4-BE49-F238E27FC236}">
                  <a16:creationId xmlns:a16="http://schemas.microsoft.com/office/drawing/2014/main" id="{700D39C6-CECC-4356-90F3-8F536D5AA86B}"/>
                </a:ext>
              </a:extLst>
            </p:cNvPr>
            <p:cNvSpPr>
              <a:spLocks/>
            </p:cNvSpPr>
            <p:nvPr/>
          </p:nvSpPr>
          <p:spPr bwMode="auto">
            <a:xfrm>
              <a:off x="784225" y="4422775"/>
              <a:ext cx="49213" cy="60325"/>
            </a:xfrm>
            <a:custGeom>
              <a:avLst/>
              <a:gdLst>
                <a:gd name="T0" fmla="*/ 2 w 21"/>
                <a:gd name="T1" fmla="*/ 21 h 25"/>
                <a:gd name="T2" fmla="*/ 5 w 21"/>
                <a:gd name="T3" fmla="*/ 22 h 25"/>
                <a:gd name="T4" fmla="*/ 14 w 21"/>
                <a:gd name="T5" fmla="*/ 25 h 25"/>
                <a:gd name="T6" fmla="*/ 14 w 21"/>
                <a:gd name="T7" fmla="*/ 25 h 25"/>
                <a:gd name="T8" fmla="*/ 20 w 21"/>
                <a:gd name="T9" fmla="*/ 22 h 25"/>
                <a:gd name="T10" fmla="*/ 20 w 21"/>
                <a:gd name="T11" fmla="*/ 22 h 25"/>
                <a:gd name="T12" fmla="*/ 21 w 21"/>
                <a:gd name="T13" fmla="*/ 18 h 25"/>
                <a:gd name="T14" fmla="*/ 13 w 21"/>
                <a:gd name="T15" fmla="*/ 6 h 25"/>
                <a:gd name="T16" fmla="*/ 13 w 21"/>
                <a:gd name="T17" fmla="*/ 4 h 25"/>
                <a:gd name="T18" fmla="*/ 2 w 21"/>
                <a:gd name="T19" fmla="*/ 0 h 25"/>
                <a:gd name="T20" fmla="*/ 0 w 21"/>
                <a:gd name="T21" fmla="*/ 0 h 25"/>
                <a:gd name="T22" fmla="*/ 0 w 21"/>
                <a:gd name="T23" fmla="*/ 4 h 25"/>
                <a:gd name="T24" fmla="*/ 2 w 21"/>
                <a:gd name="T25"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5">
                  <a:moveTo>
                    <a:pt x="2" y="21"/>
                  </a:moveTo>
                  <a:cubicBezTo>
                    <a:pt x="4" y="21"/>
                    <a:pt x="5" y="22"/>
                    <a:pt x="5" y="22"/>
                  </a:cubicBezTo>
                  <a:cubicBezTo>
                    <a:pt x="8" y="24"/>
                    <a:pt x="11" y="24"/>
                    <a:pt x="14" y="25"/>
                  </a:cubicBezTo>
                  <a:cubicBezTo>
                    <a:pt x="14" y="25"/>
                    <a:pt x="14" y="25"/>
                    <a:pt x="14" y="25"/>
                  </a:cubicBezTo>
                  <a:cubicBezTo>
                    <a:pt x="15" y="24"/>
                    <a:pt x="18" y="22"/>
                    <a:pt x="20" y="22"/>
                  </a:cubicBezTo>
                  <a:cubicBezTo>
                    <a:pt x="20" y="22"/>
                    <a:pt x="20" y="22"/>
                    <a:pt x="20" y="22"/>
                  </a:cubicBezTo>
                  <a:cubicBezTo>
                    <a:pt x="20" y="21"/>
                    <a:pt x="20" y="20"/>
                    <a:pt x="21" y="18"/>
                  </a:cubicBezTo>
                  <a:cubicBezTo>
                    <a:pt x="17" y="17"/>
                    <a:pt x="13" y="12"/>
                    <a:pt x="13" y="6"/>
                  </a:cubicBezTo>
                  <a:cubicBezTo>
                    <a:pt x="13" y="5"/>
                    <a:pt x="13" y="5"/>
                    <a:pt x="13" y="4"/>
                  </a:cubicBezTo>
                  <a:cubicBezTo>
                    <a:pt x="9" y="2"/>
                    <a:pt x="6" y="1"/>
                    <a:pt x="2" y="0"/>
                  </a:cubicBezTo>
                  <a:cubicBezTo>
                    <a:pt x="1" y="0"/>
                    <a:pt x="1" y="0"/>
                    <a:pt x="0" y="0"/>
                  </a:cubicBezTo>
                  <a:cubicBezTo>
                    <a:pt x="0" y="1"/>
                    <a:pt x="0" y="2"/>
                    <a:pt x="0" y="4"/>
                  </a:cubicBezTo>
                  <a:cubicBezTo>
                    <a:pt x="0" y="9"/>
                    <a:pt x="1" y="16"/>
                    <a:pt x="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117">
              <a:extLst>
                <a:ext uri="{FF2B5EF4-FFF2-40B4-BE49-F238E27FC236}">
                  <a16:creationId xmlns:a16="http://schemas.microsoft.com/office/drawing/2014/main" id="{B58D991E-B3EF-4180-B77C-402B8BE13073}"/>
                </a:ext>
              </a:extLst>
            </p:cNvPr>
            <p:cNvSpPr>
              <a:spLocks/>
            </p:cNvSpPr>
            <p:nvPr/>
          </p:nvSpPr>
          <p:spPr bwMode="auto">
            <a:xfrm>
              <a:off x="933450" y="4502150"/>
              <a:ext cx="12700" cy="12700"/>
            </a:xfrm>
            <a:custGeom>
              <a:avLst/>
              <a:gdLst>
                <a:gd name="T0" fmla="*/ 5 w 5"/>
                <a:gd name="T1" fmla="*/ 0 h 5"/>
                <a:gd name="T2" fmla="*/ 2 w 5"/>
                <a:gd name="T3" fmla="*/ 0 h 5"/>
                <a:gd name="T4" fmla="*/ 0 w 5"/>
                <a:gd name="T5" fmla="*/ 3 h 5"/>
                <a:gd name="T6" fmla="*/ 1 w 5"/>
                <a:gd name="T7" fmla="*/ 5 h 5"/>
                <a:gd name="T8" fmla="*/ 5 w 5"/>
                <a:gd name="T9" fmla="*/ 1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5" y="0"/>
                  </a:moveTo>
                  <a:cubicBezTo>
                    <a:pt x="4" y="0"/>
                    <a:pt x="3" y="0"/>
                    <a:pt x="2" y="0"/>
                  </a:cubicBezTo>
                  <a:cubicBezTo>
                    <a:pt x="1" y="1"/>
                    <a:pt x="1" y="2"/>
                    <a:pt x="0" y="3"/>
                  </a:cubicBezTo>
                  <a:cubicBezTo>
                    <a:pt x="0" y="4"/>
                    <a:pt x="1" y="4"/>
                    <a:pt x="1" y="5"/>
                  </a:cubicBezTo>
                  <a:cubicBezTo>
                    <a:pt x="3" y="3"/>
                    <a:pt x="4" y="2"/>
                    <a:pt x="5" y="1"/>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118">
              <a:extLst>
                <a:ext uri="{FF2B5EF4-FFF2-40B4-BE49-F238E27FC236}">
                  <a16:creationId xmlns:a16="http://schemas.microsoft.com/office/drawing/2014/main" id="{9F07CFFC-094E-4CAA-B1C9-3312B93C140A}"/>
                </a:ext>
              </a:extLst>
            </p:cNvPr>
            <p:cNvSpPr>
              <a:spLocks/>
            </p:cNvSpPr>
            <p:nvPr/>
          </p:nvSpPr>
          <p:spPr bwMode="auto">
            <a:xfrm>
              <a:off x="793750" y="4483100"/>
              <a:ext cx="30163" cy="31750"/>
            </a:xfrm>
            <a:custGeom>
              <a:avLst/>
              <a:gdLst>
                <a:gd name="T0" fmla="*/ 9 w 13"/>
                <a:gd name="T1" fmla="*/ 12 h 13"/>
                <a:gd name="T2" fmla="*/ 13 w 13"/>
                <a:gd name="T3" fmla="*/ 7 h 13"/>
                <a:gd name="T4" fmla="*/ 10 w 13"/>
                <a:gd name="T5" fmla="*/ 3 h 13"/>
                <a:gd name="T6" fmla="*/ 10 w 13"/>
                <a:gd name="T7" fmla="*/ 3 h 13"/>
                <a:gd name="T8" fmla="*/ 1 w 13"/>
                <a:gd name="T9" fmla="*/ 1 h 13"/>
                <a:gd name="T10" fmla="*/ 0 w 13"/>
                <a:gd name="T11" fmla="*/ 0 h 13"/>
                <a:gd name="T12" fmla="*/ 8 w 13"/>
                <a:gd name="T13" fmla="*/ 13 h 13"/>
                <a:gd name="T14" fmla="*/ 9 w 13"/>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9" y="12"/>
                  </a:moveTo>
                  <a:cubicBezTo>
                    <a:pt x="10" y="11"/>
                    <a:pt x="11" y="9"/>
                    <a:pt x="13" y="7"/>
                  </a:cubicBezTo>
                  <a:cubicBezTo>
                    <a:pt x="11" y="6"/>
                    <a:pt x="10" y="5"/>
                    <a:pt x="10" y="3"/>
                  </a:cubicBezTo>
                  <a:cubicBezTo>
                    <a:pt x="10" y="3"/>
                    <a:pt x="10" y="3"/>
                    <a:pt x="10" y="3"/>
                  </a:cubicBezTo>
                  <a:cubicBezTo>
                    <a:pt x="7" y="2"/>
                    <a:pt x="4" y="2"/>
                    <a:pt x="1" y="1"/>
                  </a:cubicBezTo>
                  <a:cubicBezTo>
                    <a:pt x="1" y="1"/>
                    <a:pt x="1" y="1"/>
                    <a:pt x="0" y="0"/>
                  </a:cubicBezTo>
                  <a:cubicBezTo>
                    <a:pt x="2" y="5"/>
                    <a:pt x="5" y="9"/>
                    <a:pt x="8" y="13"/>
                  </a:cubicBezTo>
                  <a:cubicBezTo>
                    <a:pt x="9" y="12"/>
                    <a:pt x="9" y="12"/>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8" name="Google Shape;1351;p108">
            <a:extLst>
              <a:ext uri="{FF2B5EF4-FFF2-40B4-BE49-F238E27FC236}">
                <a16:creationId xmlns:a16="http://schemas.microsoft.com/office/drawing/2014/main" id="{8CECFED1-80DC-4897-A952-461BFDAC9130}"/>
              </a:ext>
            </a:extLst>
          </p:cNvPr>
          <p:cNvSpPr txBox="1">
            <a:spLocks/>
          </p:cNvSpPr>
          <p:nvPr/>
        </p:nvSpPr>
        <p:spPr>
          <a:xfrm>
            <a:off x="46926" y="230393"/>
            <a:ext cx="7581600" cy="840964"/>
          </a:xfrm>
          <a:prstGeom prst="rect">
            <a:avLst/>
          </a:prstGeom>
          <a:noFill/>
          <a:ln>
            <a:noFill/>
          </a:ln>
        </p:spPr>
        <p:txBody>
          <a:bodyPr spcFirstLastPara="1" vert="horz" wrap="square" lIns="91425" tIns="45700" rIns="91425" bIns="45700" rtlCol="0" anchor="t"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2860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I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Can’t Answer YES to All of These Questions,</a:t>
            </a:r>
            <a:b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 Must Stop Personal Marketing</a:t>
            </a:r>
          </a:p>
        </p:txBody>
      </p:sp>
      <p:sp>
        <p:nvSpPr>
          <p:cNvPr id="139" name="Google Shape;1357;p108">
            <a:extLst>
              <a:ext uri="{FF2B5EF4-FFF2-40B4-BE49-F238E27FC236}">
                <a16:creationId xmlns:a16="http://schemas.microsoft.com/office/drawing/2014/main" id="{3A752CEC-246E-4775-9BB8-2EE768154554}"/>
              </a:ext>
            </a:extLst>
          </p:cNvPr>
          <p:cNvSpPr/>
          <p:nvPr/>
        </p:nvSpPr>
        <p:spPr>
          <a:xfrm>
            <a:off x="2561402" y="3016642"/>
            <a:ext cx="1819800" cy="7848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Google Shape;1369;p108">
            <a:extLst>
              <a:ext uri="{FF2B5EF4-FFF2-40B4-BE49-F238E27FC236}">
                <a16:creationId xmlns:a16="http://schemas.microsoft.com/office/drawing/2014/main" id="{7DB257C9-09D5-468A-8454-AA6C64423821}"/>
              </a:ext>
            </a:extLst>
          </p:cNvPr>
          <p:cNvSpPr/>
          <p:nvPr/>
        </p:nvSpPr>
        <p:spPr>
          <a:xfrm>
            <a:off x="4676102" y="3267162"/>
            <a:ext cx="1983811" cy="7848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Google Shape;1391;p108">
            <a:extLst>
              <a:ext uri="{FF2B5EF4-FFF2-40B4-BE49-F238E27FC236}">
                <a16:creationId xmlns:a16="http://schemas.microsoft.com/office/drawing/2014/main" id="{FBF4858D-16AC-4ED7-8BF5-48AC6768D6D3}"/>
              </a:ext>
            </a:extLst>
          </p:cNvPr>
          <p:cNvSpPr/>
          <p:nvPr/>
        </p:nvSpPr>
        <p:spPr>
          <a:xfrm>
            <a:off x="2877648" y="3155092"/>
            <a:ext cx="1819800" cy="507900"/>
          </a:xfrm>
          <a:prstGeom prst="rect">
            <a:avLst/>
          </a:prstGeom>
          <a:noFill/>
          <a:ln>
            <a:noFill/>
          </a:ln>
        </p:spPr>
        <p:txBody>
          <a:bodyPr spcFirstLastPara="1" wrap="square" lIns="36000" tIns="0" rIns="36000" bIns="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Google Shape;1409;p108">
            <a:extLst>
              <a:ext uri="{FF2B5EF4-FFF2-40B4-BE49-F238E27FC236}">
                <a16:creationId xmlns:a16="http://schemas.microsoft.com/office/drawing/2014/main" id="{B72ABCF4-AFFB-43E2-B739-80BA3641023F}"/>
              </a:ext>
            </a:extLst>
          </p:cNvPr>
          <p:cNvSpPr txBox="1"/>
          <p:nvPr/>
        </p:nvSpPr>
        <p:spPr>
          <a:xfrm>
            <a:off x="7161521" y="4878431"/>
            <a:ext cx="1859700" cy="196200"/>
          </a:xfrm>
          <a:prstGeom prst="rect">
            <a:avLst/>
          </a:prstGeom>
          <a:noFill/>
          <a:ln>
            <a:noFill/>
          </a:ln>
        </p:spPr>
        <p:txBody>
          <a:bodyPr spcFirstLastPara="1" wrap="square" lIns="91425" tIns="45700" rIns="91425" bIns="45700" anchor="t" anchorCtr="0">
            <a:noAutofit/>
          </a:bodyPr>
          <a:lstStyle/>
          <a:p>
            <a:pPr marL="0" marR="0" lvl="0" indent="0" algn="r" defTabSz="457200" rtl="0" eaLnBrk="1" fontAlgn="auto" latinLnBrk="0" hangingPunct="1">
              <a:lnSpc>
                <a:spcPct val="100000"/>
              </a:lnSpc>
              <a:spcBef>
                <a:spcPts val="0"/>
              </a:spcBef>
              <a:spcAft>
                <a:spcPts val="0"/>
              </a:spcAft>
              <a:buClr>
                <a:srgbClr val="999999"/>
              </a:buClr>
              <a:buSzPts val="675"/>
              <a:buFont typeface="Arial"/>
              <a:buNone/>
              <a:tabLst/>
              <a:defRPr/>
            </a:pPr>
            <a:r>
              <a:rPr kumimoji="0" lang="en" sz="675" b="0" i="0" u="none" strike="noStrike" kern="1200" cap="none" spc="0" normalizeH="0" baseline="0" noProof="0" dirty="0">
                <a:ln>
                  <a:noFill/>
                </a:ln>
                <a:solidFill>
                  <a:srgbClr val="999999"/>
                </a:solidFill>
                <a:effectLst/>
                <a:uLnTx/>
                <a:uFillTx/>
                <a:latin typeface="Arial"/>
                <a:ea typeface="Arial"/>
                <a:cs typeface="Arial"/>
                <a:sym typeface="Arial"/>
              </a:rPr>
              <a:t>© Anonos 2020.  All Rights Reserved</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43" name="Google Shape;1341;p108">
            <a:extLst>
              <a:ext uri="{FF2B5EF4-FFF2-40B4-BE49-F238E27FC236}">
                <a16:creationId xmlns:a16="http://schemas.microsoft.com/office/drawing/2014/main" id="{4403C155-9371-4546-873E-45ED26D77556}"/>
              </a:ext>
            </a:extLst>
          </p:cNvPr>
          <p:cNvSpPr/>
          <p:nvPr/>
        </p:nvSpPr>
        <p:spPr>
          <a:xfrm>
            <a:off x="46926" y="1328036"/>
            <a:ext cx="8403302" cy="507900"/>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144" name="Google Shape;1340;p108">
            <a:extLst>
              <a:ext uri="{FF2B5EF4-FFF2-40B4-BE49-F238E27FC236}">
                <a16:creationId xmlns:a16="http://schemas.microsoft.com/office/drawing/2014/main" id="{13DC27C6-9C41-405C-82F1-212B8F842A55}"/>
              </a:ext>
            </a:extLst>
          </p:cNvPr>
          <p:cNvSpPr txBox="1"/>
          <p:nvPr/>
        </p:nvSpPr>
        <p:spPr>
          <a:xfrm>
            <a:off x="1460676" y="1328036"/>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 use technology that demonstrably and verifiably enforces policies that protect data when in use?</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Google Shape;1340;p108">
            <a:extLst>
              <a:ext uri="{FF2B5EF4-FFF2-40B4-BE49-F238E27FC236}">
                <a16:creationId xmlns:a16="http://schemas.microsoft.com/office/drawing/2014/main" id="{CA0C1E6E-30D4-4BBE-8FE0-02ADE93FB4E3}"/>
              </a:ext>
            </a:extLst>
          </p:cNvPr>
          <p:cNvSpPr txBox="1"/>
          <p:nvPr/>
        </p:nvSpPr>
        <p:spPr>
          <a:xfrm>
            <a:off x="1530343" y="2256989"/>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 use dynamically changing de-identifiers?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(www.MosaicEffect.com)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6" name="Google Shape;1340;p108">
            <a:extLst>
              <a:ext uri="{FF2B5EF4-FFF2-40B4-BE49-F238E27FC236}">
                <a16:creationId xmlns:a16="http://schemas.microsoft.com/office/drawing/2014/main" id="{0F5A2974-83EB-4CCB-B458-F5F8FD85DE55}"/>
              </a:ext>
            </a:extLst>
          </p:cNvPr>
          <p:cNvSpPr txBox="1"/>
          <p:nvPr/>
        </p:nvSpPr>
        <p:spPr>
          <a:xfrm>
            <a:off x="1486997" y="3138616"/>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organisation’s technology satisfy new statutory requirements to get the benefits of Pseudonymisation?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(www.Pseudonymisation.com)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7" name="Google Shape;1340;p108">
            <a:extLst>
              <a:ext uri="{FF2B5EF4-FFF2-40B4-BE49-F238E27FC236}">
                <a16:creationId xmlns:a16="http://schemas.microsoft.com/office/drawing/2014/main" id="{9E630919-D35C-46F4-9975-C5CB7A993C7E}"/>
              </a:ext>
            </a:extLst>
          </p:cNvPr>
          <p:cNvSpPr txBox="1"/>
          <p:nvPr/>
        </p:nvSpPr>
        <p:spPr>
          <a:xfrm>
            <a:off x="1530344" y="4068620"/>
            <a:ext cx="3041655"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your organisation’s Pseudonymisation technology satisfy new EU technical standards?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(www.ENISAguidelines.com)</a:t>
            </a:r>
            <a:endParaRPr kumimoji="0" sz="1100" b="0"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endParaRPr>
          </a:p>
        </p:txBody>
      </p:sp>
      <p:sp>
        <p:nvSpPr>
          <p:cNvPr id="148" name="Google Shape;1340;p108">
            <a:extLst>
              <a:ext uri="{FF2B5EF4-FFF2-40B4-BE49-F238E27FC236}">
                <a16:creationId xmlns:a16="http://schemas.microsoft.com/office/drawing/2014/main" id="{5F1C4AFD-9526-4D34-8EFF-F51A9AB351D0}"/>
              </a:ext>
            </a:extLst>
          </p:cNvPr>
          <p:cNvSpPr txBox="1"/>
          <p:nvPr/>
        </p:nvSpPr>
        <p:spPr>
          <a:xfrm>
            <a:off x="4792147" y="1381916"/>
            <a:ext cx="3978998" cy="481809"/>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 you have technical controls that transform data while enforcing privacy protection policies for data in use?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Encryption only protects data at rest and in transit, not in use.</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Google Shape;1340;p108">
            <a:extLst>
              <a:ext uri="{FF2B5EF4-FFF2-40B4-BE49-F238E27FC236}">
                <a16:creationId xmlns:a16="http://schemas.microsoft.com/office/drawing/2014/main" id="{710E5F99-4673-4331-BF8B-1AA84A9CF5E4}"/>
              </a:ext>
            </a:extLst>
          </p:cNvPr>
          <p:cNvSpPr txBox="1"/>
          <p:nvPr/>
        </p:nvSpPr>
        <p:spPr>
          <a:xfrm>
            <a:off x="4775671" y="2170425"/>
            <a:ext cx="4074609"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Relinking to identity should only be possible with the use of separately-kept “Additional Information.” Static tokens that are consistent across data are vulnerable to re-identification via linkage attacks, referred to as the Mosaic Effect. This means that you need to use dynamically-changing identifiers instead.</a:t>
            </a: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Google Shape;1340;p108">
            <a:extLst>
              <a:ext uri="{FF2B5EF4-FFF2-40B4-BE49-F238E27FC236}">
                <a16:creationId xmlns:a16="http://schemas.microsoft.com/office/drawing/2014/main" id="{938116AD-38AA-4982-B3B8-AF4E2518228E}"/>
              </a:ext>
            </a:extLst>
          </p:cNvPr>
          <p:cNvSpPr txBox="1"/>
          <p:nvPr/>
        </p:nvSpPr>
        <p:spPr>
          <a:xfrm>
            <a:off x="4775671" y="3183093"/>
            <a:ext cx="4184698"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Relinking to identity should only be possible with the use of separately-kept “Additional Information.” Use of static tokens and a failure to protect indirect identifiers could result in unauthorised relinking to identity, increasing the possibility of unlawful processing of personal data. </a:t>
            </a:r>
            <a:endParaRPr kumimoji="0"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Google Shape;1340;p108">
            <a:extLst>
              <a:ext uri="{FF2B5EF4-FFF2-40B4-BE49-F238E27FC236}">
                <a16:creationId xmlns:a16="http://schemas.microsoft.com/office/drawing/2014/main" id="{BC75EBBC-67CB-47E7-AB46-89AEDABDF307}"/>
              </a:ext>
            </a:extLst>
          </p:cNvPr>
          <p:cNvSpPr txBox="1"/>
          <p:nvPr/>
        </p:nvSpPr>
        <p:spPr>
          <a:xfrm>
            <a:off x="4808623" y="4145449"/>
            <a:ext cx="4207549" cy="618814"/>
          </a:xfrm>
          <a:prstGeom prst="rect">
            <a:avLst/>
          </a:prstGeom>
          <a:noFill/>
          <a:ln>
            <a:noFill/>
          </a:ln>
        </p:spPr>
        <p:txBody>
          <a:bodyPr spcFirstLastPara="1" wrap="square" lIns="36000" tIns="0" rIns="36000" bIns="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31B44E"/>
                </a:solidFill>
                <a:effectLst/>
                <a:uLnTx/>
                <a:uFillTx/>
                <a:latin typeface="Arial" panose="020B0604020202020204" pitchFamily="34" charset="0"/>
                <a:ea typeface="+mn-ea"/>
                <a:cs typeface="Arial" panose="020B0604020202020204" pitchFamily="34" charset="0"/>
              </a:rPr>
              <a:t>Example: </a:t>
            </a:r>
            <a:r>
              <a:rPr kumimoji="0" lang="en-IN"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using state-of-the-art techniques for pseudonym generation and supplementing Pseudonymisation with anonymisation techniques results in data being vulnerable to unauthorized re-identification.</a:t>
            </a:r>
          </a:p>
        </p:txBody>
      </p:sp>
      <p:sp>
        <p:nvSpPr>
          <p:cNvPr id="152" name="TextBox 151">
            <a:extLst>
              <a:ext uri="{FF2B5EF4-FFF2-40B4-BE49-F238E27FC236}">
                <a16:creationId xmlns:a16="http://schemas.microsoft.com/office/drawing/2014/main" id="{EF988626-2326-40DB-9678-2E8C8E89E276}"/>
              </a:ext>
            </a:extLst>
          </p:cNvPr>
          <p:cNvSpPr txBox="1"/>
          <p:nvPr/>
        </p:nvSpPr>
        <p:spPr>
          <a:xfrm>
            <a:off x="204964" y="1452777"/>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53" name="TextBox 152">
            <a:extLst>
              <a:ext uri="{FF2B5EF4-FFF2-40B4-BE49-F238E27FC236}">
                <a16:creationId xmlns:a16="http://schemas.microsoft.com/office/drawing/2014/main" id="{7BD90A74-478D-4F79-A8BB-857A56D1FF90}"/>
              </a:ext>
            </a:extLst>
          </p:cNvPr>
          <p:cNvSpPr txBox="1"/>
          <p:nvPr/>
        </p:nvSpPr>
        <p:spPr>
          <a:xfrm>
            <a:off x="204964" y="2366932"/>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4" name="TextBox 153">
            <a:extLst>
              <a:ext uri="{FF2B5EF4-FFF2-40B4-BE49-F238E27FC236}">
                <a16:creationId xmlns:a16="http://schemas.microsoft.com/office/drawing/2014/main" id="{99A90546-C70B-43A0-878A-1A5C57648333}"/>
              </a:ext>
            </a:extLst>
          </p:cNvPr>
          <p:cNvSpPr txBox="1"/>
          <p:nvPr/>
        </p:nvSpPr>
        <p:spPr>
          <a:xfrm>
            <a:off x="204964" y="3314844"/>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55" name="TextBox 154">
            <a:extLst>
              <a:ext uri="{FF2B5EF4-FFF2-40B4-BE49-F238E27FC236}">
                <a16:creationId xmlns:a16="http://schemas.microsoft.com/office/drawing/2014/main" id="{B281F86B-26DD-491B-9E16-2D3D9306E8E1}"/>
              </a:ext>
            </a:extLst>
          </p:cNvPr>
          <p:cNvSpPr txBox="1"/>
          <p:nvPr/>
        </p:nvSpPr>
        <p:spPr>
          <a:xfrm>
            <a:off x="204964" y="4243374"/>
            <a:ext cx="3409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78" name="Google Shape;385;p35">
            <a:extLst>
              <a:ext uri="{FF2B5EF4-FFF2-40B4-BE49-F238E27FC236}">
                <a16:creationId xmlns:a16="http://schemas.microsoft.com/office/drawing/2014/main" id="{72B72C41-91D4-624B-8A5B-2FD9F47DB090}"/>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039262" y="256357"/>
            <a:ext cx="859036" cy="445444"/>
          </a:xfrm>
          <a:prstGeom prst="rect">
            <a:avLst/>
          </a:prstGeom>
          <a:noFill/>
          <a:ln>
            <a:noFill/>
          </a:ln>
        </p:spPr>
      </p:pic>
      <p:sp>
        <p:nvSpPr>
          <p:cNvPr id="79" name="Google Shape;55;p14">
            <a:extLst>
              <a:ext uri="{FF2B5EF4-FFF2-40B4-BE49-F238E27FC236}">
                <a16:creationId xmlns:a16="http://schemas.microsoft.com/office/drawing/2014/main" id="{78A914AC-D6DA-A54C-AA21-8CC1324D4E0D}"/>
              </a:ext>
            </a:extLst>
          </p:cNvPr>
          <p:cNvSpPr txBox="1"/>
          <p:nvPr/>
        </p:nvSpPr>
        <p:spPr>
          <a:xfrm>
            <a:off x="91691" y="4859195"/>
            <a:ext cx="31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14141"/>
              </a:buClr>
              <a:buSzPts val="675"/>
              <a:buFont typeface="Arial"/>
              <a:buNone/>
            </a:pPr>
            <a:fld id="{00000000-1234-1234-1234-123412341234}" type="slidenum">
              <a:rPr lang="en" sz="675" b="0" i="0" u="none" strike="noStrike" cap="none">
                <a:solidFill>
                  <a:srgbClr val="999999"/>
                </a:solidFill>
                <a:latin typeface="Arial"/>
                <a:ea typeface="Arial"/>
                <a:cs typeface="Arial"/>
                <a:sym typeface="Arial"/>
              </a:rPr>
              <a:t>2</a:t>
            </a:fld>
            <a:endParaRPr sz="675" b="0" i="0" u="none" strike="noStrike" cap="none" dirty="0">
              <a:solidFill>
                <a:srgbClr val="999999"/>
              </a:solidFill>
              <a:latin typeface="Arial"/>
              <a:ea typeface="Arial"/>
              <a:cs typeface="Arial"/>
              <a:sym typeface="Arial"/>
            </a:endParaRPr>
          </a:p>
        </p:txBody>
      </p:sp>
    </p:spTree>
    <p:extLst>
      <p:ext uri="{BB962C8B-B14F-4D97-AF65-F5344CB8AC3E}">
        <p14:creationId xmlns:p14="http://schemas.microsoft.com/office/powerpoint/2010/main" val="74281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1"/>
          <p:cNvSpPr txBox="1"/>
          <p:nvPr/>
        </p:nvSpPr>
        <p:spPr>
          <a:xfrm>
            <a:off x="198925" y="1404600"/>
            <a:ext cx="4513500" cy="79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dirty="0">
                <a:solidFill>
                  <a:schemeClr val="dk1"/>
                </a:solidFill>
              </a:rPr>
              <a:t>State of the art Pseudonymisation – </a:t>
            </a:r>
            <a:r>
              <a:rPr lang="en" sz="1300" b="1" i="1" dirty="0">
                <a:solidFill>
                  <a:schemeClr val="dk1"/>
                </a:solidFill>
              </a:rPr>
              <a:t>as newly defined under the GDPR</a:t>
            </a:r>
            <a:r>
              <a:rPr lang="en" sz="1300" b="1" dirty="0">
                <a:solidFill>
                  <a:schemeClr val="dk1"/>
                </a:solidFill>
              </a:rPr>
              <a:t> – helps to overcome shortcomings of:</a:t>
            </a:r>
            <a:br>
              <a:rPr lang="en" sz="1300" b="1" dirty="0">
                <a:solidFill>
                  <a:schemeClr val="dk1"/>
                </a:solidFill>
              </a:rPr>
            </a:br>
            <a:endParaRPr sz="1300" b="1" dirty="0">
              <a:solidFill>
                <a:schemeClr val="dk1"/>
              </a:solidFill>
            </a:endParaRPr>
          </a:p>
          <a:p>
            <a:pPr marL="457200" lvl="0" indent="-311150" algn="l" rtl="0">
              <a:lnSpc>
                <a:spcPct val="115000"/>
              </a:lnSpc>
              <a:spcBef>
                <a:spcPts val="0"/>
              </a:spcBef>
              <a:spcAft>
                <a:spcPts val="0"/>
              </a:spcAft>
              <a:buClr>
                <a:schemeClr val="accent6"/>
              </a:buClr>
              <a:buSzPts val="1300"/>
              <a:buAutoNum type="arabicPeriod"/>
            </a:pPr>
            <a:r>
              <a:rPr lang="en" sz="1300" b="1" dirty="0">
                <a:solidFill>
                  <a:schemeClr val="accent6"/>
                </a:solidFill>
              </a:rPr>
              <a:t>Consent</a:t>
            </a:r>
            <a:endParaRPr sz="1300" b="1" dirty="0">
              <a:solidFill>
                <a:schemeClr val="accent6"/>
              </a:solidFill>
            </a:endParaRPr>
          </a:p>
          <a:p>
            <a:pPr marL="457200" lvl="0" indent="-311150" algn="l" rtl="0">
              <a:lnSpc>
                <a:spcPct val="115000"/>
              </a:lnSpc>
              <a:spcBef>
                <a:spcPts val="0"/>
              </a:spcBef>
              <a:spcAft>
                <a:spcPts val="0"/>
              </a:spcAft>
              <a:buClr>
                <a:schemeClr val="accent6"/>
              </a:buClr>
              <a:buSzPts val="1300"/>
              <a:buAutoNum type="arabicPeriod"/>
            </a:pPr>
            <a:r>
              <a:rPr lang="en" sz="1300" b="1" dirty="0">
                <a:solidFill>
                  <a:schemeClr val="accent6"/>
                </a:solidFill>
              </a:rPr>
              <a:t>Contract</a:t>
            </a:r>
            <a:endParaRPr sz="1300" b="1" dirty="0">
              <a:solidFill>
                <a:schemeClr val="accent6"/>
              </a:solidFill>
            </a:endParaRPr>
          </a:p>
          <a:p>
            <a:pPr marL="457200" lvl="0" indent="-311150" algn="l" rtl="0">
              <a:lnSpc>
                <a:spcPct val="115000"/>
              </a:lnSpc>
              <a:spcBef>
                <a:spcPts val="0"/>
              </a:spcBef>
              <a:spcAft>
                <a:spcPts val="0"/>
              </a:spcAft>
              <a:buClr>
                <a:schemeClr val="accent6"/>
              </a:buClr>
              <a:buSzPts val="1300"/>
              <a:buAutoNum type="arabicPeriod"/>
            </a:pPr>
            <a:r>
              <a:rPr lang="en" sz="1300" b="1" dirty="0">
                <a:solidFill>
                  <a:schemeClr val="accent6"/>
                </a:solidFill>
              </a:rPr>
              <a:t>Anonymisation</a:t>
            </a:r>
            <a:br>
              <a:rPr lang="en" sz="1300" b="1" dirty="0">
                <a:solidFill>
                  <a:schemeClr val="accent6"/>
                </a:solidFill>
              </a:rPr>
            </a:br>
            <a:endParaRPr sz="1300" b="1" dirty="0">
              <a:solidFill>
                <a:schemeClr val="accent6"/>
              </a:solidFill>
            </a:endParaRPr>
          </a:p>
          <a:p>
            <a:pPr marL="0" lvl="0" indent="0" algn="l" rtl="0">
              <a:lnSpc>
                <a:spcPct val="115000"/>
              </a:lnSpc>
              <a:spcBef>
                <a:spcPts val="0"/>
              </a:spcBef>
              <a:spcAft>
                <a:spcPts val="0"/>
              </a:spcAft>
              <a:buNone/>
            </a:pPr>
            <a:r>
              <a:rPr lang="en" sz="1300" b="1" dirty="0">
                <a:solidFill>
                  <a:schemeClr val="dk1"/>
                </a:solidFill>
              </a:rPr>
              <a:t>to enable use of Legitimate Interest processing to dissuade regulators from eliminating personalized segment-based marketing (leaving marketers with only context-based marketing) and </a:t>
            </a:r>
            <a:r>
              <a:rPr lang="en" sz="1300" b="1" i="1" dirty="0">
                <a:solidFill>
                  <a:schemeClr val="accent6"/>
                </a:solidFill>
              </a:rPr>
              <a:t>limiting other innovative uses of personal data</a:t>
            </a:r>
            <a:r>
              <a:rPr lang="en" sz="1300" b="1" dirty="0">
                <a:solidFill>
                  <a:schemeClr val="dk1"/>
                </a:solidFill>
              </a:rPr>
              <a:t>. </a:t>
            </a:r>
            <a:endParaRPr sz="13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 </a:t>
            </a:r>
            <a:endParaRPr b="1" dirty="0">
              <a:solidFill>
                <a:schemeClr val="dk1"/>
              </a:solidFill>
            </a:endParaRPr>
          </a:p>
          <a:p>
            <a:pPr marL="0" lvl="0" indent="0" algn="l" rtl="0">
              <a:spcBef>
                <a:spcPts val="0"/>
              </a:spcBef>
              <a:spcAft>
                <a:spcPts val="0"/>
              </a:spcAft>
              <a:buNone/>
            </a:pPr>
            <a:endParaRPr b="1" dirty="0"/>
          </a:p>
        </p:txBody>
      </p:sp>
      <p:sp>
        <p:nvSpPr>
          <p:cNvPr id="533" name="Google Shape;533;p91"/>
          <p:cNvSpPr txBox="1">
            <a:spLocks noGrp="1"/>
          </p:cNvSpPr>
          <p:nvPr>
            <p:ph type="body" idx="1"/>
          </p:nvPr>
        </p:nvSpPr>
        <p:spPr>
          <a:xfrm>
            <a:off x="215899" y="250364"/>
            <a:ext cx="7708800" cy="471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None/>
            </a:pPr>
            <a:r>
              <a:rPr lang="en" sz="2000" dirty="0">
                <a:solidFill>
                  <a:schemeClr val="accent6"/>
                </a:solidFill>
              </a:rPr>
              <a:t>Case Study: How to Avoid Advertising With NO Personalization or Even Minimal Analysis. </a:t>
            </a:r>
            <a:endParaRPr sz="2000" dirty="0">
              <a:solidFill>
                <a:schemeClr val="accent6"/>
              </a:solidFill>
            </a:endParaRPr>
          </a:p>
        </p:txBody>
      </p:sp>
      <p:pic>
        <p:nvPicPr>
          <p:cNvPr id="534" name="Google Shape;534;p91"/>
          <p:cNvPicPr preferRelativeResize="0"/>
          <p:nvPr/>
        </p:nvPicPr>
        <p:blipFill rotWithShape="1">
          <a:blip r:embed="rId3">
            <a:alphaModFix/>
          </a:blip>
          <a:srcRect l="17022" t="25907" r="50318" b="19903"/>
          <a:stretch/>
        </p:blipFill>
        <p:spPr>
          <a:xfrm rot="1801408">
            <a:off x="4972911" y="2453517"/>
            <a:ext cx="3548977" cy="2505671"/>
          </a:xfrm>
          <a:prstGeom prst="rect">
            <a:avLst/>
          </a:prstGeom>
          <a:noFill/>
          <a:ln>
            <a:noFill/>
          </a:ln>
        </p:spPr>
      </p:pic>
      <p:sp>
        <p:nvSpPr>
          <p:cNvPr id="535" name="Google Shape;535;p91"/>
          <p:cNvSpPr txBox="1"/>
          <p:nvPr/>
        </p:nvSpPr>
        <p:spPr>
          <a:xfrm>
            <a:off x="4571988" y="2314352"/>
            <a:ext cx="18135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4274D"/>
              </a:buClr>
              <a:buSzPts val="1200"/>
              <a:buFont typeface="Arial"/>
              <a:buNone/>
            </a:pPr>
            <a:r>
              <a:rPr lang="en" sz="1200" b="1" i="0" u="none" strike="noStrike" cap="none" dirty="0">
                <a:solidFill>
                  <a:srgbClr val="24274D"/>
                </a:solidFill>
                <a:latin typeface="Arial"/>
                <a:ea typeface="Arial"/>
                <a:cs typeface="Arial"/>
                <a:sym typeface="Arial"/>
              </a:rPr>
              <a:t>Information Value</a:t>
            </a:r>
            <a:endParaRPr sz="1100" dirty="0"/>
          </a:p>
        </p:txBody>
      </p:sp>
      <p:sp>
        <p:nvSpPr>
          <p:cNvPr id="536" name="Google Shape;536;p91"/>
          <p:cNvSpPr txBox="1"/>
          <p:nvPr/>
        </p:nvSpPr>
        <p:spPr>
          <a:xfrm>
            <a:off x="6834491" y="2314352"/>
            <a:ext cx="18135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4274D"/>
              </a:buClr>
              <a:buSzPts val="1200"/>
              <a:buFont typeface="Arial"/>
              <a:buNone/>
            </a:pPr>
            <a:r>
              <a:rPr lang="en" sz="1200" b="1" i="0" u="none" strike="noStrike" cap="none" dirty="0">
                <a:solidFill>
                  <a:srgbClr val="24274D"/>
                </a:solidFill>
                <a:latin typeface="Arial"/>
                <a:ea typeface="Arial"/>
                <a:cs typeface="Arial"/>
                <a:sym typeface="Arial"/>
              </a:rPr>
              <a:t>Identity</a:t>
            </a:r>
            <a:endParaRPr sz="1100" dirty="0"/>
          </a:p>
        </p:txBody>
      </p:sp>
      <p:grpSp>
        <p:nvGrpSpPr>
          <p:cNvPr id="537" name="Google Shape;537;p91"/>
          <p:cNvGrpSpPr/>
          <p:nvPr/>
        </p:nvGrpSpPr>
        <p:grpSpPr>
          <a:xfrm>
            <a:off x="4978744" y="1201909"/>
            <a:ext cx="960963" cy="1083299"/>
            <a:chOff x="5011822" y="1148325"/>
            <a:chExt cx="1776600" cy="2057158"/>
          </a:xfrm>
        </p:grpSpPr>
        <p:pic>
          <p:nvPicPr>
            <p:cNvPr id="538" name="Google Shape;538;p91"/>
            <p:cNvPicPr preferRelativeResize="0"/>
            <p:nvPr/>
          </p:nvPicPr>
          <p:blipFill rotWithShape="1">
            <a:blip r:embed="rId4">
              <a:alphaModFix/>
            </a:blip>
            <a:srcRect/>
            <a:stretch/>
          </p:blipFill>
          <p:spPr>
            <a:xfrm>
              <a:off x="5252779" y="1148325"/>
              <a:ext cx="1294713" cy="1796992"/>
            </a:xfrm>
            <a:prstGeom prst="rect">
              <a:avLst/>
            </a:prstGeom>
            <a:noFill/>
            <a:ln>
              <a:noFill/>
            </a:ln>
          </p:spPr>
        </p:pic>
        <p:sp>
          <p:nvSpPr>
            <p:cNvPr id="539" name="Google Shape;539;p91"/>
            <p:cNvSpPr/>
            <p:nvPr/>
          </p:nvSpPr>
          <p:spPr>
            <a:xfrm>
              <a:off x="5011822" y="2582383"/>
              <a:ext cx="1776600" cy="623100"/>
            </a:xfrm>
            <a:prstGeom prst="roundRect">
              <a:avLst>
                <a:gd name="adj" fmla="val 50000"/>
              </a:avLst>
            </a:prstGeom>
            <a:solidFill>
              <a:srgbClr val="24274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 sz="1000" b="1" i="0" u="none" strike="noStrike" cap="none" dirty="0">
                  <a:solidFill>
                    <a:srgbClr val="FFFFFF"/>
                  </a:solidFill>
                  <a:latin typeface="Arial"/>
                  <a:ea typeface="Arial"/>
                  <a:cs typeface="Arial"/>
                  <a:sym typeface="Arial"/>
                </a:rPr>
                <a:t>Male</a:t>
              </a:r>
              <a:endParaRPr sz="1100" dirty="0"/>
            </a:p>
            <a:p>
              <a:pPr marL="0" marR="0" lvl="0" indent="0" algn="ctr" rtl="0">
                <a:lnSpc>
                  <a:spcPct val="100000"/>
                </a:lnSpc>
                <a:spcBef>
                  <a:spcPts val="0"/>
                </a:spcBef>
                <a:spcAft>
                  <a:spcPts val="0"/>
                </a:spcAft>
                <a:buClr>
                  <a:srgbClr val="FFFFFF"/>
                </a:buClr>
                <a:buSzPts val="900"/>
                <a:buFont typeface="Arial"/>
                <a:buNone/>
              </a:pPr>
              <a:r>
                <a:rPr lang="en" sz="900" b="0" i="0" u="none" strike="noStrike" cap="none" dirty="0">
                  <a:solidFill>
                    <a:srgbClr val="FFFFFF"/>
                  </a:solidFill>
                  <a:latin typeface="Arial"/>
                  <a:ea typeface="Arial"/>
                  <a:cs typeface="Arial"/>
                  <a:sym typeface="Arial"/>
                </a:rPr>
                <a:t>Middle Age</a:t>
              </a:r>
              <a:endParaRPr sz="1100" dirty="0"/>
            </a:p>
          </p:txBody>
        </p:sp>
      </p:grpSp>
      <p:grpSp>
        <p:nvGrpSpPr>
          <p:cNvPr id="540" name="Google Shape;540;p91"/>
          <p:cNvGrpSpPr/>
          <p:nvPr/>
        </p:nvGrpSpPr>
        <p:grpSpPr>
          <a:xfrm>
            <a:off x="7273165" y="1201865"/>
            <a:ext cx="960820" cy="1053673"/>
            <a:chOff x="1987667" y="-3698749"/>
            <a:chExt cx="3024300" cy="3405538"/>
          </a:xfrm>
        </p:grpSpPr>
        <p:pic>
          <p:nvPicPr>
            <p:cNvPr id="541" name="Google Shape;541;p91"/>
            <p:cNvPicPr preferRelativeResize="0"/>
            <p:nvPr/>
          </p:nvPicPr>
          <p:blipFill rotWithShape="1">
            <a:blip r:embed="rId5">
              <a:alphaModFix/>
            </a:blip>
            <a:srcRect/>
            <a:stretch/>
          </p:blipFill>
          <p:spPr>
            <a:xfrm>
              <a:off x="2364930" y="-3698749"/>
              <a:ext cx="2269794" cy="3187579"/>
            </a:xfrm>
            <a:prstGeom prst="rect">
              <a:avLst/>
            </a:prstGeom>
            <a:noFill/>
            <a:ln>
              <a:noFill/>
            </a:ln>
          </p:spPr>
        </p:pic>
        <p:sp>
          <p:nvSpPr>
            <p:cNvPr id="542" name="Google Shape;542;p91"/>
            <p:cNvSpPr/>
            <p:nvPr/>
          </p:nvSpPr>
          <p:spPr>
            <a:xfrm>
              <a:off x="1987667" y="-1247811"/>
              <a:ext cx="3024300" cy="954600"/>
            </a:xfrm>
            <a:prstGeom prst="roundRect">
              <a:avLst>
                <a:gd name="adj" fmla="val 50000"/>
              </a:avLst>
            </a:prstGeom>
            <a:solidFill>
              <a:srgbClr val="24274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Arial"/>
                <a:buNone/>
              </a:pPr>
              <a:r>
                <a:rPr lang="en" sz="800" b="1" i="0" u="none" strike="noStrike" cap="none" dirty="0">
                  <a:solidFill>
                    <a:srgbClr val="FFFFFF"/>
                  </a:solidFill>
                  <a:latin typeface="Arial"/>
                  <a:ea typeface="Arial"/>
                  <a:cs typeface="Arial"/>
                  <a:sym typeface="Arial"/>
                </a:rPr>
                <a:t>John J. Jeffries</a:t>
              </a:r>
              <a:endParaRPr sz="1100" dirty="0"/>
            </a:p>
            <a:p>
              <a:pPr marL="0" marR="0" lvl="0" indent="0" algn="ctr" rtl="0">
                <a:lnSpc>
                  <a:spcPct val="100000"/>
                </a:lnSpc>
                <a:spcBef>
                  <a:spcPts val="0"/>
                </a:spcBef>
                <a:spcAft>
                  <a:spcPts val="0"/>
                </a:spcAft>
                <a:buClr>
                  <a:srgbClr val="FFFFFF"/>
                </a:buClr>
                <a:buSzPts val="900"/>
                <a:buFont typeface="Arial"/>
                <a:buNone/>
              </a:pPr>
              <a:r>
                <a:rPr lang="en" sz="900" b="0" i="0" u="none" strike="noStrike" cap="none" dirty="0">
                  <a:solidFill>
                    <a:srgbClr val="FFFFFF"/>
                  </a:solidFill>
                  <a:latin typeface="Arial"/>
                  <a:ea typeface="Arial"/>
                  <a:cs typeface="Arial"/>
                  <a:sym typeface="Arial"/>
                </a:rPr>
                <a:t>47 </a:t>
              </a:r>
              <a:endParaRPr sz="1100" dirty="0"/>
            </a:p>
          </p:txBody>
        </p:sp>
      </p:grpSp>
      <p:grpSp>
        <p:nvGrpSpPr>
          <p:cNvPr id="543" name="Google Shape;543;p91"/>
          <p:cNvGrpSpPr/>
          <p:nvPr/>
        </p:nvGrpSpPr>
        <p:grpSpPr>
          <a:xfrm>
            <a:off x="7461294" y="3572696"/>
            <a:ext cx="261806" cy="323998"/>
            <a:chOff x="1627" y="-2"/>
            <a:chExt cx="2513" cy="3242"/>
          </a:xfrm>
        </p:grpSpPr>
        <p:sp>
          <p:nvSpPr>
            <p:cNvPr id="544" name="Google Shape;544;p91"/>
            <p:cNvSpPr/>
            <p:nvPr/>
          </p:nvSpPr>
          <p:spPr>
            <a:xfrm>
              <a:off x="2238" y="1567"/>
              <a:ext cx="839" cy="1561"/>
            </a:xfrm>
            <a:custGeom>
              <a:avLst/>
              <a:gdLst/>
              <a:ahLst/>
              <a:cxnLst/>
              <a:rect l="l" t="t" r="r" b="b"/>
              <a:pathLst>
                <a:path w="479" h="892" extrusionOk="0">
                  <a:moveTo>
                    <a:pt x="479" y="225"/>
                  </a:moveTo>
                  <a:cubicBezTo>
                    <a:pt x="479" y="94"/>
                    <a:pt x="479" y="94"/>
                    <a:pt x="479" y="94"/>
                  </a:cubicBezTo>
                  <a:cubicBezTo>
                    <a:pt x="479" y="42"/>
                    <a:pt x="437" y="0"/>
                    <a:pt x="385" y="0"/>
                  </a:cubicBezTo>
                  <a:cubicBezTo>
                    <a:pt x="333" y="0"/>
                    <a:pt x="291" y="42"/>
                    <a:pt x="291" y="94"/>
                  </a:cubicBezTo>
                  <a:cubicBezTo>
                    <a:pt x="291" y="213"/>
                    <a:pt x="291" y="213"/>
                    <a:pt x="291" y="213"/>
                  </a:cubicBezTo>
                  <a:cubicBezTo>
                    <a:pt x="291" y="356"/>
                    <a:pt x="238" y="493"/>
                    <a:pt x="143" y="599"/>
                  </a:cubicBezTo>
                  <a:cubicBezTo>
                    <a:pt x="11" y="746"/>
                    <a:pt x="11" y="746"/>
                    <a:pt x="11" y="746"/>
                  </a:cubicBezTo>
                  <a:cubicBezTo>
                    <a:pt x="0" y="758"/>
                    <a:pt x="1" y="777"/>
                    <a:pt x="13" y="788"/>
                  </a:cubicBezTo>
                  <a:cubicBezTo>
                    <a:pt x="25" y="799"/>
                    <a:pt x="44" y="798"/>
                    <a:pt x="55" y="786"/>
                  </a:cubicBezTo>
                  <a:cubicBezTo>
                    <a:pt x="187" y="639"/>
                    <a:pt x="187" y="639"/>
                    <a:pt x="187" y="639"/>
                  </a:cubicBezTo>
                  <a:cubicBezTo>
                    <a:pt x="293" y="522"/>
                    <a:pt x="351" y="371"/>
                    <a:pt x="351" y="213"/>
                  </a:cubicBezTo>
                  <a:cubicBezTo>
                    <a:pt x="351" y="94"/>
                    <a:pt x="351" y="94"/>
                    <a:pt x="351" y="94"/>
                  </a:cubicBezTo>
                  <a:cubicBezTo>
                    <a:pt x="351" y="75"/>
                    <a:pt x="366" y="60"/>
                    <a:pt x="385" y="60"/>
                  </a:cubicBezTo>
                  <a:cubicBezTo>
                    <a:pt x="404" y="60"/>
                    <a:pt x="419" y="75"/>
                    <a:pt x="419" y="94"/>
                  </a:cubicBezTo>
                  <a:cubicBezTo>
                    <a:pt x="419" y="225"/>
                    <a:pt x="419" y="225"/>
                    <a:pt x="419" y="225"/>
                  </a:cubicBezTo>
                  <a:cubicBezTo>
                    <a:pt x="419" y="401"/>
                    <a:pt x="354" y="570"/>
                    <a:pt x="235" y="700"/>
                  </a:cubicBezTo>
                  <a:cubicBezTo>
                    <a:pt x="107" y="842"/>
                    <a:pt x="107" y="842"/>
                    <a:pt x="107" y="842"/>
                  </a:cubicBezTo>
                  <a:cubicBezTo>
                    <a:pt x="96" y="854"/>
                    <a:pt x="96" y="873"/>
                    <a:pt x="109" y="884"/>
                  </a:cubicBezTo>
                  <a:cubicBezTo>
                    <a:pt x="114" y="889"/>
                    <a:pt x="122" y="892"/>
                    <a:pt x="129" y="892"/>
                  </a:cubicBezTo>
                  <a:cubicBezTo>
                    <a:pt x="137" y="892"/>
                    <a:pt x="145" y="889"/>
                    <a:pt x="151" y="882"/>
                  </a:cubicBezTo>
                  <a:cubicBezTo>
                    <a:pt x="280" y="741"/>
                    <a:pt x="280" y="741"/>
                    <a:pt x="280" y="741"/>
                  </a:cubicBezTo>
                  <a:cubicBezTo>
                    <a:pt x="408" y="599"/>
                    <a:pt x="479" y="416"/>
                    <a:pt x="479" y="22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5" name="Google Shape;545;p91"/>
            <p:cNvSpPr/>
            <p:nvPr/>
          </p:nvSpPr>
          <p:spPr>
            <a:xfrm>
              <a:off x="2138" y="1343"/>
              <a:ext cx="1164" cy="1897"/>
            </a:xfrm>
            <a:custGeom>
              <a:avLst/>
              <a:gdLst/>
              <a:ahLst/>
              <a:cxnLst/>
              <a:rect l="l" t="t" r="r" b="b"/>
              <a:pathLst>
                <a:path w="664" h="1084" extrusionOk="0">
                  <a:moveTo>
                    <a:pt x="664" y="222"/>
                  </a:moveTo>
                  <a:cubicBezTo>
                    <a:pt x="664" y="100"/>
                    <a:pt x="564" y="0"/>
                    <a:pt x="442" y="0"/>
                  </a:cubicBezTo>
                  <a:cubicBezTo>
                    <a:pt x="319" y="0"/>
                    <a:pt x="220" y="100"/>
                    <a:pt x="220" y="222"/>
                  </a:cubicBezTo>
                  <a:cubicBezTo>
                    <a:pt x="220" y="341"/>
                    <a:pt x="220" y="341"/>
                    <a:pt x="220" y="341"/>
                  </a:cubicBezTo>
                  <a:cubicBezTo>
                    <a:pt x="220" y="452"/>
                    <a:pt x="179" y="559"/>
                    <a:pt x="104" y="642"/>
                  </a:cubicBezTo>
                  <a:cubicBezTo>
                    <a:pt x="11" y="746"/>
                    <a:pt x="11" y="746"/>
                    <a:pt x="11" y="746"/>
                  </a:cubicBezTo>
                  <a:cubicBezTo>
                    <a:pt x="0" y="758"/>
                    <a:pt x="1" y="777"/>
                    <a:pt x="13" y="788"/>
                  </a:cubicBezTo>
                  <a:cubicBezTo>
                    <a:pt x="25" y="799"/>
                    <a:pt x="44" y="798"/>
                    <a:pt x="55" y="786"/>
                  </a:cubicBezTo>
                  <a:cubicBezTo>
                    <a:pt x="149" y="682"/>
                    <a:pt x="149" y="682"/>
                    <a:pt x="149" y="682"/>
                  </a:cubicBezTo>
                  <a:cubicBezTo>
                    <a:pt x="233" y="588"/>
                    <a:pt x="280" y="467"/>
                    <a:pt x="280" y="341"/>
                  </a:cubicBezTo>
                  <a:cubicBezTo>
                    <a:pt x="280" y="222"/>
                    <a:pt x="280" y="222"/>
                    <a:pt x="280" y="222"/>
                  </a:cubicBezTo>
                  <a:cubicBezTo>
                    <a:pt x="280" y="133"/>
                    <a:pt x="353" y="60"/>
                    <a:pt x="442" y="60"/>
                  </a:cubicBezTo>
                  <a:cubicBezTo>
                    <a:pt x="531" y="60"/>
                    <a:pt x="604" y="133"/>
                    <a:pt x="604" y="222"/>
                  </a:cubicBezTo>
                  <a:cubicBezTo>
                    <a:pt x="604" y="353"/>
                    <a:pt x="604" y="353"/>
                    <a:pt x="604" y="353"/>
                  </a:cubicBezTo>
                  <a:cubicBezTo>
                    <a:pt x="604" y="561"/>
                    <a:pt x="527" y="761"/>
                    <a:pt x="387" y="914"/>
                  </a:cubicBezTo>
                  <a:cubicBezTo>
                    <a:pt x="279" y="1034"/>
                    <a:pt x="279" y="1034"/>
                    <a:pt x="279" y="1034"/>
                  </a:cubicBezTo>
                  <a:cubicBezTo>
                    <a:pt x="267" y="1046"/>
                    <a:pt x="268" y="1065"/>
                    <a:pt x="281" y="1076"/>
                  </a:cubicBezTo>
                  <a:cubicBezTo>
                    <a:pt x="286" y="1081"/>
                    <a:pt x="294" y="1084"/>
                    <a:pt x="301" y="1084"/>
                  </a:cubicBezTo>
                  <a:cubicBezTo>
                    <a:pt x="309" y="1084"/>
                    <a:pt x="317" y="1081"/>
                    <a:pt x="323" y="1074"/>
                  </a:cubicBezTo>
                  <a:cubicBezTo>
                    <a:pt x="431" y="955"/>
                    <a:pt x="431" y="955"/>
                    <a:pt x="431" y="955"/>
                  </a:cubicBezTo>
                  <a:cubicBezTo>
                    <a:pt x="581" y="790"/>
                    <a:pt x="664" y="576"/>
                    <a:pt x="664" y="353"/>
                  </a:cubicBezTo>
                  <a:lnTo>
                    <a:pt x="664" y="222"/>
                  </a:ln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6" name="Google Shape;546;p91"/>
            <p:cNvSpPr/>
            <p:nvPr/>
          </p:nvSpPr>
          <p:spPr>
            <a:xfrm>
              <a:off x="1988" y="1119"/>
              <a:ext cx="1537" cy="2121"/>
            </a:xfrm>
            <a:custGeom>
              <a:avLst/>
              <a:gdLst/>
              <a:ahLst/>
              <a:cxnLst/>
              <a:rect l="l" t="t" r="r" b="b"/>
              <a:pathLst>
                <a:path w="878" h="1212" extrusionOk="0">
                  <a:moveTo>
                    <a:pt x="878" y="350"/>
                  </a:moveTo>
                  <a:cubicBezTo>
                    <a:pt x="878" y="157"/>
                    <a:pt x="721" y="0"/>
                    <a:pt x="528" y="0"/>
                  </a:cubicBezTo>
                  <a:cubicBezTo>
                    <a:pt x="335" y="0"/>
                    <a:pt x="178" y="157"/>
                    <a:pt x="178" y="350"/>
                  </a:cubicBezTo>
                  <a:cubicBezTo>
                    <a:pt x="178" y="469"/>
                    <a:pt x="178" y="469"/>
                    <a:pt x="178" y="469"/>
                  </a:cubicBezTo>
                  <a:cubicBezTo>
                    <a:pt x="178" y="548"/>
                    <a:pt x="149" y="625"/>
                    <a:pt x="95" y="684"/>
                  </a:cubicBezTo>
                  <a:cubicBezTo>
                    <a:pt x="11" y="778"/>
                    <a:pt x="11" y="778"/>
                    <a:pt x="11" y="778"/>
                  </a:cubicBezTo>
                  <a:cubicBezTo>
                    <a:pt x="0" y="790"/>
                    <a:pt x="1" y="809"/>
                    <a:pt x="13" y="820"/>
                  </a:cubicBezTo>
                  <a:cubicBezTo>
                    <a:pt x="25" y="831"/>
                    <a:pt x="44" y="830"/>
                    <a:pt x="55" y="818"/>
                  </a:cubicBezTo>
                  <a:cubicBezTo>
                    <a:pt x="140" y="724"/>
                    <a:pt x="140" y="724"/>
                    <a:pt x="140" y="724"/>
                  </a:cubicBezTo>
                  <a:cubicBezTo>
                    <a:pt x="203" y="654"/>
                    <a:pt x="238" y="563"/>
                    <a:pt x="238" y="469"/>
                  </a:cubicBezTo>
                  <a:cubicBezTo>
                    <a:pt x="238" y="350"/>
                    <a:pt x="238" y="350"/>
                    <a:pt x="238" y="350"/>
                  </a:cubicBezTo>
                  <a:cubicBezTo>
                    <a:pt x="238" y="190"/>
                    <a:pt x="368" y="60"/>
                    <a:pt x="528" y="60"/>
                  </a:cubicBezTo>
                  <a:cubicBezTo>
                    <a:pt x="688" y="60"/>
                    <a:pt x="818" y="190"/>
                    <a:pt x="818" y="350"/>
                  </a:cubicBezTo>
                  <a:cubicBezTo>
                    <a:pt x="818" y="481"/>
                    <a:pt x="818" y="481"/>
                    <a:pt x="818" y="481"/>
                  </a:cubicBezTo>
                  <a:cubicBezTo>
                    <a:pt x="818" y="721"/>
                    <a:pt x="729" y="951"/>
                    <a:pt x="568" y="1129"/>
                  </a:cubicBezTo>
                  <a:cubicBezTo>
                    <a:pt x="538" y="1162"/>
                    <a:pt x="538" y="1162"/>
                    <a:pt x="538" y="1162"/>
                  </a:cubicBezTo>
                  <a:cubicBezTo>
                    <a:pt x="527" y="1174"/>
                    <a:pt x="527" y="1193"/>
                    <a:pt x="540" y="1204"/>
                  </a:cubicBezTo>
                  <a:cubicBezTo>
                    <a:pt x="545" y="1209"/>
                    <a:pt x="553" y="1212"/>
                    <a:pt x="560" y="1212"/>
                  </a:cubicBezTo>
                  <a:cubicBezTo>
                    <a:pt x="568" y="1212"/>
                    <a:pt x="576" y="1208"/>
                    <a:pt x="582" y="1202"/>
                  </a:cubicBezTo>
                  <a:cubicBezTo>
                    <a:pt x="612" y="1169"/>
                    <a:pt x="612" y="1169"/>
                    <a:pt x="612" y="1169"/>
                  </a:cubicBezTo>
                  <a:cubicBezTo>
                    <a:pt x="784" y="980"/>
                    <a:pt x="878" y="736"/>
                    <a:pt x="878" y="481"/>
                  </a:cubicBezTo>
                  <a:cubicBezTo>
                    <a:pt x="878" y="350"/>
                    <a:pt x="878" y="350"/>
                    <a:pt x="878" y="35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7" name="Google Shape;547;p91"/>
            <p:cNvSpPr/>
            <p:nvPr/>
          </p:nvSpPr>
          <p:spPr>
            <a:xfrm>
              <a:off x="2075" y="900"/>
              <a:ext cx="781" cy="884"/>
            </a:xfrm>
            <a:custGeom>
              <a:avLst/>
              <a:gdLst/>
              <a:ahLst/>
              <a:cxnLst/>
              <a:rect l="l" t="t" r="r" b="b"/>
              <a:pathLst>
                <a:path w="446" h="505" extrusionOk="0">
                  <a:moveTo>
                    <a:pt x="0" y="475"/>
                  </a:moveTo>
                  <a:cubicBezTo>
                    <a:pt x="0" y="492"/>
                    <a:pt x="13" y="505"/>
                    <a:pt x="30" y="505"/>
                  </a:cubicBezTo>
                  <a:cubicBezTo>
                    <a:pt x="46" y="505"/>
                    <a:pt x="60" y="492"/>
                    <a:pt x="60" y="475"/>
                  </a:cubicBezTo>
                  <a:cubicBezTo>
                    <a:pt x="60" y="374"/>
                    <a:pt x="97" y="276"/>
                    <a:pt x="163" y="200"/>
                  </a:cubicBezTo>
                  <a:cubicBezTo>
                    <a:pt x="229" y="125"/>
                    <a:pt x="320" y="75"/>
                    <a:pt x="418" y="61"/>
                  </a:cubicBezTo>
                  <a:cubicBezTo>
                    <a:pt x="435" y="59"/>
                    <a:pt x="446" y="44"/>
                    <a:pt x="444" y="27"/>
                  </a:cubicBezTo>
                  <a:cubicBezTo>
                    <a:pt x="441" y="11"/>
                    <a:pt x="426" y="0"/>
                    <a:pt x="410" y="2"/>
                  </a:cubicBezTo>
                  <a:cubicBezTo>
                    <a:pt x="297" y="18"/>
                    <a:pt x="193" y="74"/>
                    <a:pt x="118" y="161"/>
                  </a:cubicBezTo>
                  <a:cubicBezTo>
                    <a:pt x="42" y="248"/>
                    <a:pt x="0" y="359"/>
                    <a:pt x="0" y="47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8" name="Google Shape;548;p91"/>
            <p:cNvSpPr/>
            <p:nvPr/>
          </p:nvSpPr>
          <p:spPr>
            <a:xfrm>
              <a:off x="1837" y="1887"/>
              <a:ext cx="343" cy="513"/>
            </a:xfrm>
            <a:custGeom>
              <a:avLst/>
              <a:gdLst/>
              <a:ahLst/>
              <a:cxnLst/>
              <a:rect l="l" t="t" r="r" b="b"/>
              <a:pathLst>
                <a:path w="196" h="293" extrusionOk="0">
                  <a:moveTo>
                    <a:pt x="196" y="30"/>
                  </a:moveTo>
                  <a:cubicBezTo>
                    <a:pt x="196" y="13"/>
                    <a:pt x="182" y="0"/>
                    <a:pt x="166" y="0"/>
                  </a:cubicBezTo>
                  <a:cubicBezTo>
                    <a:pt x="149" y="0"/>
                    <a:pt x="136" y="13"/>
                    <a:pt x="136" y="30"/>
                  </a:cubicBezTo>
                  <a:cubicBezTo>
                    <a:pt x="136" y="78"/>
                    <a:pt x="118" y="124"/>
                    <a:pt x="86" y="159"/>
                  </a:cubicBezTo>
                  <a:cubicBezTo>
                    <a:pt x="11" y="243"/>
                    <a:pt x="11" y="243"/>
                    <a:pt x="11" y="243"/>
                  </a:cubicBezTo>
                  <a:cubicBezTo>
                    <a:pt x="0" y="255"/>
                    <a:pt x="1" y="274"/>
                    <a:pt x="13" y="285"/>
                  </a:cubicBezTo>
                  <a:cubicBezTo>
                    <a:pt x="19" y="290"/>
                    <a:pt x="26" y="293"/>
                    <a:pt x="33" y="293"/>
                  </a:cubicBezTo>
                  <a:cubicBezTo>
                    <a:pt x="41" y="293"/>
                    <a:pt x="50" y="290"/>
                    <a:pt x="56" y="283"/>
                  </a:cubicBezTo>
                  <a:cubicBezTo>
                    <a:pt x="131" y="200"/>
                    <a:pt x="131" y="200"/>
                    <a:pt x="131" y="200"/>
                  </a:cubicBezTo>
                  <a:cubicBezTo>
                    <a:pt x="173" y="153"/>
                    <a:pt x="196" y="93"/>
                    <a:pt x="196" y="3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49" name="Google Shape;549;p91"/>
            <p:cNvSpPr/>
            <p:nvPr/>
          </p:nvSpPr>
          <p:spPr>
            <a:xfrm>
              <a:off x="3499" y="2400"/>
              <a:ext cx="193" cy="336"/>
            </a:xfrm>
            <a:custGeom>
              <a:avLst/>
              <a:gdLst/>
              <a:ahLst/>
              <a:cxnLst/>
              <a:rect l="l" t="t" r="r" b="b"/>
              <a:pathLst>
                <a:path w="110" h="192" extrusionOk="0">
                  <a:moveTo>
                    <a:pt x="84" y="4"/>
                  </a:moveTo>
                  <a:cubicBezTo>
                    <a:pt x="68" y="0"/>
                    <a:pt x="52" y="10"/>
                    <a:pt x="47" y="26"/>
                  </a:cubicBezTo>
                  <a:cubicBezTo>
                    <a:pt x="36" y="68"/>
                    <a:pt x="23" y="110"/>
                    <a:pt x="6" y="151"/>
                  </a:cubicBezTo>
                  <a:cubicBezTo>
                    <a:pt x="0" y="166"/>
                    <a:pt x="8" y="184"/>
                    <a:pt x="23" y="190"/>
                  </a:cubicBezTo>
                  <a:cubicBezTo>
                    <a:pt x="27" y="191"/>
                    <a:pt x="31" y="192"/>
                    <a:pt x="34" y="192"/>
                  </a:cubicBezTo>
                  <a:cubicBezTo>
                    <a:pt x="46" y="192"/>
                    <a:pt x="58" y="185"/>
                    <a:pt x="62" y="173"/>
                  </a:cubicBezTo>
                  <a:cubicBezTo>
                    <a:pt x="79" y="130"/>
                    <a:pt x="94" y="86"/>
                    <a:pt x="105" y="41"/>
                  </a:cubicBezTo>
                  <a:cubicBezTo>
                    <a:pt x="110" y="25"/>
                    <a:pt x="100" y="9"/>
                    <a:pt x="84" y="4"/>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0" name="Google Shape;550;p91"/>
            <p:cNvSpPr/>
            <p:nvPr/>
          </p:nvSpPr>
          <p:spPr>
            <a:xfrm>
              <a:off x="3378" y="1089"/>
              <a:ext cx="371" cy="1194"/>
            </a:xfrm>
            <a:custGeom>
              <a:avLst/>
              <a:gdLst/>
              <a:ahLst/>
              <a:cxnLst/>
              <a:rect l="l" t="t" r="r" b="b"/>
              <a:pathLst>
                <a:path w="212" h="682" extrusionOk="0">
                  <a:moveTo>
                    <a:pt x="53" y="12"/>
                  </a:moveTo>
                  <a:cubicBezTo>
                    <a:pt x="41" y="0"/>
                    <a:pt x="22" y="1"/>
                    <a:pt x="11" y="14"/>
                  </a:cubicBezTo>
                  <a:cubicBezTo>
                    <a:pt x="0" y="26"/>
                    <a:pt x="1" y="45"/>
                    <a:pt x="13" y="56"/>
                  </a:cubicBezTo>
                  <a:cubicBezTo>
                    <a:pt x="101" y="135"/>
                    <a:pt x="152" y="249"/>
                    <a:pt x="152" y="367"/>
                  </a:cubicBezTo>
                  <a:cubicBezTo>
                    <a:pt x="152" y="498"/>
                    <a:pt x="152" y="498"/>
                    <a:pt x="152" y="498"/>
                  </a:cubicBezTo>
                  <a:cubicBezTo>
                    <a:pt x="152" y="548"/>
                    <a:pt x="148" y="599"/>
                    <a:pt x="142" y="648"/>
                  </a:cubicBezTo>
                  <a:cubicBezTo>
                    <a:pt x="139" y="664"/>
                    <a:pt x="151" y="679"/>
                    <a:pt x="167" y="682"/>
                  </a:cubicBezTo>
                  <a:cubicBezTo>
                    <a:pt x="169" y="682"/>
                    <a:pt x="170" y="682"/>
                    <a:pt x="171" y="682"/>
                  </a:cubicBezTo>
                  <a:cubicBezTo>
                    <a:pt x="186" y="682"/>
                    <a:pt x="199" y="671"/>
                    <a:pt x="201" y="656"/>
                  </a:cubicBezTo>
                  <a:cubicBezTo>
                    <a:pt x="208" y="604"/>
                    <a:pt x="212" y="551"/>
                    <a:pt x="212" y="498"/>
                  </a:cubicBezTo>
                  <a:cubicBezTo>
                    <a:pt x="212" y="367"/>
                    <a:pt x="212" y="367"/>
                    <a:pt x="212" y="367"/>
                  </a:cubicBezTo>
                  <a:cubicBezTo>
                    <a:pt x="212" y="232"/>
                    <a:pt x="154" y="102"/>
                    <a:pt x="53" y="12"/>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1" name="Google Shape;551;p91"/>
            <p:cNvSpPr/>
            <p:nvPr/>
          </p:nvSpPr>
          <p:spPr>
            <a:xfrm>
              <a:off x="2968" y="900"/>
              <a:ext cx="340" cy="175"/>
            </a:xfrm>
            <a:custGeom>
              <a:avLst/>
              <a:gdLst/>
              <a:ahLst/>
              <a:cxnLst/>
              <a:rect l="l" t="t" r="r" b="b"/>
              <a:pathLst>
                <a:path w="194" h="100" extrusionOk="0">
                  <a:moveTo>
                    <a:pt x="147" y="97"/>
                  </a:moveTo>
                  <a:cubicBezTo>
                    <a:pt x="151" y="99"/>
                    <a:pt x="155" y="100"/>
                    <a:pt x="160" y="100"/>
                  </a:cubicBezTo>
                  <a:cubicBezTo>
                    <a:pt x="171" y="100"/>
                    <a:pt x="182" y="94"/>
                    <a:pt x="187" y="83"/>
                  </a:cubicBezTo>
                  <a:cubicBezTo>
                    <a:pt x="194" y="68"/>
                    <a:pt x="188" y="50"/>
                    <a:pt x="173" y="43"/>
                  </a:cubicBezTo>
                  <a:cubicBezTo>
                    <a:pt x="129" y="23"/>
                    <a:pt x="84" y="9"/>
                    <a:pt x="36" y="2"/>
                  </a:cubicBezTo>
                  <a:cubicBezTo>
                    <a:pt x="20" y="0"/>
                    <a:pt x="5" y="11"/>
                    <a:pt x="2" y="27"/>
                  </a:cubicBezTo>
                  <a:cubicBezTo>
                    <a:pt x="0" y="44"/>
                    <a:pt x="11" y="59"/>
                    <a:pt x="28" y="61"/>
                  </a:cubicBezTo>
                  <a:cubicBezTo>
                    <a:pt x="69" y="67"/>
                    <a:pt x="109" y="79"/>
                    <a:pt x="147" y="97"/>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2" name="Google Shape;552;p91"/>
            <p:cNvSpPr/>
            <p:nvPr/>
          </p:nvSpPr>
          <p:spPr>
            <a:xfrm>
              <a:off x="2802" y="670"/>
              <a:ext cx="1172" cy="1342"/>
            </a:xfrm>
            <a:custGeom>
              <a:avLst/>
              <a:gdLst/>
              <a:ahLst/>
              <a:cxnLst/>
              <a:rect l="l" t="t" r="r" b="b"/>
              <a:pathLst>
                <a:path w="669" h="767" extrusionOk="0">
                  <a:moveTo>
                    <a:pt x="63" y="0"/>
                  </a:moveTo>
                  <a:cubicBezTo>
                    <a:pt x="52" y="0"/>
                    <a:pt x="40" y="0"/>
                    <a:pt x="29" y="1"/>
                  </a:cubicBezTo>
                  <a:cubicBezTo>
                    <a:pt x="13" y="2"/>
                    <a:pt x="0" y="16"/>
                    <a:pt x="1" y="33"/>
                  </a:cubicBezTo>
                  <a:cubicBezTo>
                    <a:pt x="2" y="49"/>
                    <a:pt x="16" y="62"/>
                    <a:pt x="32" y="61"/>
                  </a:cubicBezTo>
                  <a:cubicBezTo>
                    <a:pt x="43" y="60"/>
                    <a:pt x="53" y="60"/>
                    <a:pt x="63" y="60"/>
                  </a:cubicBezTo>
                  <a:cubicBezTo>
                    <a:pt x="364" y="60"/>
                    <a:pt x="609" y="305"/>
                    <a:pt x="609" y="606"/>
                  </a:cubicBezTo>
                  <a:cubicBezTo>
                    <a:pt x="609" y="737"/>
                    <a:pt x="609" y="737"/>
                    <a:pt x="609" y="737"/>
                  </a:cubicBezTo>
                  <a:cubicBezTo>
                    <a:pt x="609" y="754"/>
                    <a:pt x="622" y="767"/>
                    <a:pt x="639" y="767"/>
                  </a:cubicBezTo>
                  <a:cubicBezTo>
                    <a:pt x="655" y="767"/>
                    <a:pt x="669" y="754"/>
                    <a:pt x="669" y="737"/>
                  </a:cubicBezTo>
                  <a:cubicBezTo>
                    <a:pt x="669" y="606"/>
                    <a:pt x="669" y="606"/>
                    <a:pt x="669" y="606"/>
                  </a:cubicBezTo>
                  <a:cubicBezTo>
                    <a:pt x="669" y="272"/>
                    <a:pt x="397" y="0"/>
                    <a:pt x="63" y="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3" name="Google Shape;553;p91"/>
            <p:cNvSpPr/>
            <p:nvPr/>
          </p:nvSpPr>
          <p:spPr>
            <a:xfrm>
              <a:off x="2278" y="702"/>
              <a:ext cx="419" cy="254"/>
            </a:xfrm>
            <a:custGeom>
              <a:avLst/>
              <a:gdLst/>
              <a:ahLst/>
              <a:cxnLst/>
              <a:rect l="l" t="t" r="r" b="b"/>
              <a:pathLst>
                <a:path w="239" h="145" extrusionOk="0">
                  <a:moveTo>
                    <a:pt x="34" y="145"/>
                  </a:moveTo>
                  <a:cubicBezTo>
                    <a:pt x="40" y="145"/>
                    <a:pt x="46" y="143"/>
                    <a:pt x="51" y="139"/>
                  </a:cubicBezTo>
                  <a:cubicBezTo>
                    <a:pt x="101" y="105"/>
                    <a:pt x="156" y="79"/>
                    <a:pt x="214" y="62"/>
                  </a:cubicBezTo>
                  <a:cubicBezTo>
                    <a:pt x="230" y="58"/>
                    <a:pt x="239" y="41"/>
                    <a:pt x="235" y="25"/>
                  </a:cubicBezTo>
                  <a:cubicBezTo>
                    <a:pt x="230" y="9"/>
                    <a:pt x="214" y="0"/>
                    <a:pt x="198" y="5"/>
                  </a:cubicBezTo>
                  <a:cubicBezTo>
                    <a:pt x="133" y="23"/>
                    <a:pt x="72" y="52"/>
                    <a:pt x="17" y="90"/>
                  </a:cubicBezTo>
                  <a:cubicBezTo>
                    <a:pt x="3" y="100"/>
                    <a:pt x="0" y="118"/>
                    <a:pt x="9" y="132"/>
                  </a:cubicBezTo>
                  <a:cubicBezTo>
                    <a:pt x="15" y="140"/>
                    <a:pt x="24" y="145"/>
                    <a:pt x="34" y="14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4" name="Google Shape;554;p91"/>
            <p:cNvSpPr/>
            <p:nvPr/>
          </p:nvSpPr>
          <p:spPr>
            <a:xfrm>
              <a:off x="1737" y="982"/>
              <a:ext cx="499" cy="1194"/>
            </a:xfrm>
            <a:custGeom>
              <a:avLst/>
              <a:gdLst/>
              <a:ahLst/>
              <a:cxnLst/>
              <a:rect l="l" t="t" r="r" b="b"/>
              <a:pathLst>
                <a:path w="285" h="682" extrusionOk="0">
                  <a:moveTo>
                    <a:pt x="125" y="547"/>
                  </a:moveTo>
                  <a:cubicBezTo>
                    <a:pt x="125" y="428"/>
                    <a:pt x="125" y="428"/>
                    <a:pt x="125" y="428"/>
                  </a:cubicBezTo>
                  <a:cubicBezTo>
                    <a:pt x="125" y="288"/>
                    <a:pt x="178" y="156"/>
                    <a:pt x="274" y="54"/>
                  </a:cubicBezTo>
                  <a:cubicBezTo>
                    <a:pt x="285" y="42"/>
                    <a:pt x="285" y="23"/>
                    <a:pt x="272" y="11"/>
                  </a:cubicBezTo>
                  <a:cubicBezTo>
                    <a:pt x="260" y="0"/>
                    <a:pt x="241" y="1"/>
                    <a:pt x="230" y="13"/>
                  </a:cubicBezTo>
                  <a:cubicBezTo>
                    <a:pt x="124" y="126"/>
                    <a:pt x="65" y="273"/>
                    <a:pt x="65" y="428"/>
                  </a:cubicBezTo>
                  <a:cubicBezTo>
                    <a:pt x="65" y="547"/>
                    <a:pt x="65" y="547"/>
                    <a:pt x="65" y="547"/>
                  </a:cubicBezTo>
                  <a:cubicBezTo>
                    <a:pt x="65" y="563"/>
                    <a:pt x="59" y="579"/>
                    <a:pt x="48" y="591"/>
                  </a:cubicBezTo>
                  <a:cubicBezTo>
                    <a:pt x="11" y="632"/>
                    <a:pt x="11" y="632"/>
                    <a:pt x="11" y="632"/>
                  </a:cubicBezTo>
                  <a:cubicBezTo>
                    <a:pt x="0" y="644"/>
                    <a:pt x="1" y="663"/>
                    <a:pt x="13" y="674"/>
                  </a:cubicBezTo>
                  <a:cubicBezTo>
                    <a:pt x="19" y="679"/>
                    <a:pt x="26" y="682"/>
                    <a:pt x="33" y="682"/>
                  </a:cubicBezTo>
                  <a:cubicBezTo>
                    <a:pt x="41" y="682"/>
                    <a:pt x="50" y="679"/>
                    <a:pt x="56" y="672"/>
                  </a:cubicBezTo>
                  <a:cubicBezTo>
                    <a:pt x="93" y="631"/>
                    <a:pt x="93" y="631"/>
                    <a:pt x="93" y="631"/>
                  </a:cubicBezTo>
                  <a:cubicBezTo>
                    <a:pt x="113" y="608"/>
                    <a:pt x="125" y="578"/>
                    <a:pt x="125" y="547"/>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5" name="Google Shape;555;p91"/>
            <p:cNvSpPr/>
            <p:nvPr/>
          </p:nvSpPr>
          <p:spPr>
            <a:xfrm>
              <a:off x="3762" y="840"/>
              <a:ext cx="378" cy="552"/>
            </a:xfrm>
            <a:custGeom>
              <a:avLst/>
              <a:gdLst/>
              <a:ahLst/>
              <a:cxnLst/>
              <a:rect l="l" t="t" r="r" b="b"/>
              <a:pathLst>
                <a:path w="216" h="315" extrusionOk="0">
                  <a:moveTo>
                    <a:pt x="211" y="275"/>
                  </a:moveTo>
                  <a:cubicBezTo>
                    <a:pt x="178" y="178"/>
                    <a:pt x="126" y="89"/>
                    <a:pt x="55" y="13"/>
                  </a:cubicBezTo>
                  <a:cubicBezTo>
                    <a:pt x="44" y="1"/>
                    <a:pt x="25" y="0"/>
                    <a:pt x="13" y="11"/>
                  </a:cubicBezTo>
                  <a:cubicBezTo>
                    <a:pt x="1" y="22"/>
                    <a:pt x="0" y="41"/>
                    <a:pt x="11" y="53"/>
                  </a:cubicBezTo>
                  <a:cubicBezTo>
                    <a:pt x="76" y="124"/>
                    <a:pt x="124" y="205"/>
                    <a:pt x="154" y="295"/>
                  </a:cubicBezTo>
                  <a:cubicBezTo>
                    <a:pt x="158" y="307"/>
                    <a:pt x="170" y="315"/>
                    <a:pt x="182" y="315"/>
                  </a:cubicBezTo>
                  <a:cubicBezTo>
                    <a:pt x="186" y="315"/>
                    <a:pt x="189" y="314"/>
                    <a:pt x="192" y="313"/>
                  </a:cubicBezTo>
                  <a:cubicBezTo>
                    <a:pt x="208" y="308"/>
                    <a:pt x="216" y="291"/>
                    <a:pt x="211" y="27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6" name="Google Shape;556;p91"/>
            <p:cNvSpPr/>
            <p:nvPr/>
          </p:nvSpPr>
          <p:spPr>
            <a:xfrm>
              <a:off x="3252" y="506"/>
              <a:ext cx="455" cy="289"/>
            </a:xfrm>
            <a:custGeom>
              <a:avLst/>
              <a:gdLst/>
              <a:ahLst/>
              <a:cxnLst/>
              <a:rect l="l" t="t" r="r" b="b"/>
              <a:pathLst>
                <a:path w="260" h="165" extrusionOk="0">
                  <a:moveTo>
                    <a:pt x="43" y="5"/>
                  </a:moveTo>
                  <a:cubicBezTo>
                    <a:pt x="27" y="0"/>
                    <a:pt x="10" y="8"/>
                    <a:pt x="5" y="24"/>
                  </a:cubicBezTo>
                  <a:cubicBezTo>
                    <a:pt x="0" y="40"/>
                    <a:pt x="8" y="57"/>
                    <a:pt x="24" y="62"/>
                  </a:cubicBezTo>
                  <a:cubicBezTo>
                    <a:pt x="90" y="85"/>
                    <a:pt x="152" y="117"/>
                    <a:pt x="208" y="160"/>
                  </a:cubicBezTo>
                  <a:cubicBezTo>
                    <a:pt x="214" y="164"/>
                    <a:pt x="220" y="165"/>
                    <a:pt x="226" y="165"/>
                  </a:cubicBezTo>
                  <a:cubicBezTo>
                    <a:pt x="235" y="165"/>
                    <a:pt x="244" y="161"/>
                    <a:pt x="250" y="153"/>
                  </a:cubicBezTo>
                  <a:cubicBezTo>
                    <a:pt x="260" y="140"/>
                    <a:pt x="257" y="121"/>
                    <a:pt x="244" y="111"/>
                  </a:cubicBezTo>
                  <a:cubicBezTo>
                    <a:pt x="183" y="66"/>
                    <a:pt x="115" y="30"/>
                    <a:pt x="43" y="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7" name="Google Shape;557;p91"/>
            <p:cNvSpPr/>
            <p:nvPr/>
          </p:nvSpPr>
          <p:spPr>
            <a:xfrm>
              <a:off x="1627" y="446"/>
              <a:ext cx="1517" cy="1283"/>
            </a:xfrm>
            <a:custGeom>
              <a:avLst/>
              <a:gdLst/>
              <a:ahLst/>
              <a:cxnLst/>
              <a:rect l="l" t="t" r="r" b="b"/>
              <a:pathLst>
                <a:path w="867" h="732" extrusionOk="0">
                  <a:moveTo>
                    <a:pt x="268" y="248"/>
                  </a:moveTo>
                  <a:cubicBezTo>
                    <a:pt x="394" y="127"/>
                    <a:pt x="560" y="60"/>
                    <a:pt x="734" y="60"/>
                  </a:cubicBezTo>
                  <a:cubicBezTo>
                    <a:pt x="766" y="60"/>
                    <a:pt x="799" y="62"/>
                    <a:pt x="831" y="67"/>
                  </a:cubicBezTo>
                  <a:cubicBezTo>
                    <a:pt x="847" y="69"/>
                    <a:pt x="862" y="58"/>
                    <a:pt x="865" y="42"/>
                  </a:cubicBezTo>
                  <a:cubicBezTo>
                    <a:pt x="867" y="25"/>
                    <a:pt x="856" y="10"/>
                    <a:pt x="839" y="8"/>
                  </a:cubicBezTo>
                  <a:cubicBezTo>
                    <a:pt x="805" y="3"/>
                    <a:pt x="769" y="0"/>
                    <a:pt x="734" y="0"/>
                  </a:cubicBezTo>
                  <a:cubicBezTo>
                    <a:pt x="544" y="0"/>
                    <a:pt x="364" y="73"/>
                    <a:pt x="226" y="204"/>
                  </a:cubicBezTo>
                  <a:cubicBezTo>
                    <a:pt x="89" y="336"/>
                    <a:pt x="9" y="512"/>
                    <a:pt x="1" y="701"/>
                  </a:cubicBezTo>
                  <a:cubicBezTo>
                    <a:pt x="0" y="717"/>
                    <a:pt x="13" y="731"/>
                    <a:pt x="29" y="732"/>
                  </a:cubicBezTo>
                  <a:cubicBezTo>
                    <a:pt x="30" y="732"/>
                    <a:pt x="30" y="732"/>
                    <a:pt x="31" y="732"/>
                  </a:cubicBezTo>
                  <a:cubicBezTo>
                    <a:pt x="47" y="732"/>
                    <a:pt x="60" y="719"/>
                    <a:pt x="61" y="703"/>
                  </a:cubicBezTo>
                  <a:cubicBezTo>
                    <a:pt x="68" y="530"/>
                    <a:pt x="142" y="368"/>
                    <a:pt x="268" y="248"/>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8" name="Google Shape;558;p91"/>
            <p:cNvSpPr/>
            <p:nvPr/>
          </p:nvSpPr>
          <p:spPr>
            <a:xfrm>
              <a:off x="2518" y="222"/>
              <a:ext cx="1504" cy="553"/>
            </a:xfrm>
            <a:custGeom>
              <a:avLst/>
              <a:gdLst/>
              <a:ahLst/>
              <a:cxnLst/>
              <a:rect l="l" t="t" r="r" b="b"/>
              <a:pathLst>
                <a:path w="858" h="316" extrusionOk="0">
                  <a:moveTo>
                    <a:pt x="225" y="0"/>
                  </a:moveTo>
                  <a:cubicBezTo>
                    <a:pt x="158" y="0"/>
                    <a:pt x="91" y="8"/>
                    <a:pt x="26" y="23"/>
                  </a:cubicBezTo>
                  <a:cubicBezTo>
                    <a:pt x="10" y="27"/>
                    <a:pt x="0" y="43"/>
                    <a:pt x="4" y="59"/>
                  </a:cubicBezTo>
                  <a:cubicBezTo>
                    <a:pt x="8" y="75"/>
                    <a:pt x="24" y="85"/>
                    <a:pt x="40" y="81"/>
                  </a:cubicBezTo>
                  <a:cubicBezTo>
                    <a:pt x="100" y="67"/>
                    <a:pt x="162" y="60"/>
                    <a:pt x="225" y="60"/>
                  </a:cubicBezTo>
                  <a:cubicBezTo>
                    <a:pt x="445" y="60"/>
                    <a:pt x="650" y="148"/>
                    <a:pt x="803" y="307"/>
                  </a:cubicBezTo>
                  <a:cubicBezTo>
                    <a:pt x="809" y="313"/>
                    <a:pt x="817" y="316"/>
                    <a:pt x="825" y="316"/>
                  </a:cubicBezTo>
                  <a:cubicBezTo>
                    <a:pt x="832" y="316"/>
                    <a:pt x="840" y="313"/>
                    <a:pt x="846" y="308"/>
                  </a:cubicBezTo>
                  <a:cubicBezTo>
                    <a:pt x="857" y="296"/>
                    <a:pt x="858" y="277"/>
                    <a:pt x="846" y="265"/>
                  </a:cubicBezTo>
                  <a:cubicBezTo>
                    <a:pt x="767" y="182"/>
                    <a:pt x="673" y="117"/>
                    <a:pt x="568" y="71"/>
                  </a:cubicBezTo>
                  <a:cubicBezTo>
                    <a:pt x="460" y="24"/>
                    <a:pt x="344" y="0"/>
                    <a:pt x="225" y="0"/>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59" name="Google Shape;559;p91"/>
            <p:cNvSpPr/>
            <p:nvPr/>
          </p:nvSpPr>
          <p:spPr>
            <a:xfrm>
              <a:off x="1706" y="326"/>
              <a:ext cx="709" cy="561"/>
            </a:xfrm>
            <a:custGeom>
              <a:avLst/>
              <a:gdLst/>
              <a:ahLst/>
              <a:cxnLst/>
              <a:rect l="l" t="t" r="r" b="b"/>
              <a:pathLst>
                <a:path w="405" h="321" extrusionOk="0">
                  <a:moveTo>
                    <a:pt x="15" y="315"/>
                  </a:moveTo>
                  <a:cubicBezTo>
                    <a:pt x="21" y="319"/>
                    <a:pt x="27" y="321"/>
                    <a:pt x="34" y="321"/>
                  </a:cubicBezTo>
                  <a:cubicBezTo>
                    <a:pt x="42" y="321"/>
                    <a:pt x="51" y="317"/>
                    <a:pt x="57" y="309"/>
                  </a:cubicBezTo>
                  <a:cubicBezTo>
                    <a:pt x="143" y="200"/>
                    <a:pt x="255" y="115"/>
                    <a:pt x="383" y="62"/>
                  </a:cubicBezTo>
                  <a:cubicBezTo>
                    <a:pt x="398" y="55"/>
                    <a:pt x="405" y="38"/>
                    <a:pt x="399" y="23"/>
                  </a:cubicBezTo>
                  <a:cubicBezTo>
                    <a:pt x="393" y="7"/>
                    <a:pt x="375" y="0"/>
                    <a:pt x="360" y="6"/>
                  </a:cubicBezTo>
                  <a:cubicBezTo>
                    <a:pt x="223" y="63"/>
                    <a:pt x="102" y="155"/>
                    <a:pt x="10" y="272"/>
                  </a:cubicBezTo>
                  <a:cubicBezTo>
                    <a:pt x="0" y="286"/>
                    <a:pt x="2" y="304"/>
                    <a:pt x="15" y="31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0" name="Google Shape;560;p91"/>
            <p:cNvSpPr/>
            <p:nvPr/>
          </p:nvSpPr>
          <p:spPr>
            <a:xfrm>
              <a:off x="2124" y="-2"/>
              <a:ext cx="1241" cy="272"/>
            </a:xfrm>
            <a:custGeom>
              <a:avLst/>
              <a:gdLst/>
              <a:ahLst/>
              <a:cxnLst/>
              <a:rect l="l" t="t" r="r" b="b"/>
              <a:pathLst>
                <a:path w="708" h="155" extrusionOk="0">
                  <a:moveTo>
                    <a:pt x="34" y="155"/>
                  </a:moveTo>
                  <a:cubicBezTo>
                    <a:pt x="38" y="155"/>
                    <a:pt x="43" y="154"/>
                    <a:pt x="47" y="152"/>
                  </a:cubicBezTo>
                  <a:cubicBezTo>
                    <a:pt x="173" y="91"/>
                    <a:pt x="309" y="60"/>
                    <a:pt x="450" y="60"/>
                  </a:cubicBezTo>
                  <a:cubicBezTo>
                    <a:pt x="523" y="60"/>
                    <a:pt x="597" y="69"/>
                    <a:pt x="668" y="86"/>
                  </a:cubicBezTo>
                  <a:cubicBezTo>
                    <a:pt x="684" y="90"/>
                    <a:pt x="700" y="80"/>
                    <a:pt x="704" y="64"/>
                  </a:cubicBezTo>
                  <a:cubicBezTo>
                    <a:pt x="708" y="47"/>
                    <a:pt x="698" y="31"/>
                    <a:pt x="682" y="27"/>
                  </a:cubicBezTo>
                  <a:cubicBezTo>
                    <a:pt x="606" y="9"/>
                    <a:pt x="528" y="0"/>
                    <a:pt x="450" y="0"/>
                  </a:cubicBezTo>
                  <a:cubicBezTo>
                    <a:pt x="300" y="0"/>
                    <a:pt x="155" y="33"/>
                    <a:pt x="21" y="98"/>
                  </a:cubicBezTo>
                  <a:cubicBezTo>
                    <a:pt x="6" y="105"/>
                    <a:pt x="0" y="123"/>
                    <a:pt x="7" y="138"/>
                  </a:cubicBezTo>
                  <a:cubicBezTo>
                    <a:pt x="12" y="149"/>
                    <a:pt x="23" y="155"/>
                    <a:pt x="34" y="155"/>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561" name="Google Shape;561;p91"/>
            <p:cNvSpPr/>
            <p:nvPr/>
          </p:nvSpPr>
          <p:spPr>
            <a:xfrm>
              <a:off x="3473" y="110"/>
              <a:ext cx="283" cy="188"/>
            </a:xfrm>
            <a:custGeom>
              <a:avLst/>
              <a:gdLst/>
              <a:ahLst/>
              <a:cxnLst/>
              <a:rect l="l" t="t" r="r" b="b"/>
              <a:pathLst>
                <a:path w="162" h="107" extrusionOk="0">
                  <a:moveTo>
                    <a:pt x="23" y="62"/>
                  </a:moveTo>
                  <a:cubicBezTo>
                    <a:pt x="54" y="74"/>
                    <a:pt x="84" y="88"/>
                    <a:pt x="114" y="104"/>
                  </a:cubicBezTo>
                  <a:cubicBezTo>
                    <a:pt x="118" y="106"/>
                    <a:pt x="123" y="107"/>
                    <a:pt x="128" y="107"/>
                  </a:cubicBezTo>
                  <a:cubicBezTo>
                    <a:pt x="139" y="107"/>
                    <a:pt x="149" y="101"/>
                    <a:pt x="154" y="91"/>
                  </a:cubicBezTo>
                  <a:cubicBezTo>
                    <a:pt x="162" y="77"/>
                    <a:pt x="157" y="58"/>
                    <a:pt x="142" y="51"/>
                  </a:cubicBezTo>
                  <a:cubicBezTo>
                    <a:pt x="111" y="34"/>
                    <a:pt x="78" y="19"/>
                    <a:pt x="45" y="6"/>
                  </a:cubicBezTo>
                  <a:cubicBezTo>
                    <a:pt x="30" y="0"/>
                    <a:pt x="12" y="7"/>
                    <a:pt x="6" y="23"/>
                  </a:cubicBezTo>
                  <a:cubicBezTo>
                    <a:pt x="0" y="38"/>
                    <a:pt x="8" y="55"/>
                    <a:pt x="23" y="62"/>
                  </a:cubicBezTo>
                  <a:close/>
                </a:path>
              </a:pathLst>
            </a:custGeom>
            <a:solidFill>
              <a:srgbClr val="1376C0"/>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grpSp>
      <p:pic>
        <p:nvPicPr>
          <p:cNvPr id="562" name="Google Shape;562;p91"/>
          <p:cNvPicPr preferRelativeResize="0"/>
          <p:nvPr/>
        </p:nvPicPr>
        <p:blipFill rotWithShape="1">
          <a:blip r:embed="rId6">
            <a:alphaModFix/>
          </a:blip>
          <a:srcRect l="16809" t="24655" r="72765" b="51594"/>
          <a:stretch/>
        </p:blipFill>
        <p:spPr>
          <a:xfrm rot="1899219">
            <a:off x="5946270" y="1439974"/>
            <a:ext cx="1366451" cy="1324620"/>
          </a:xfrm>
          <a:prstGeom prst="rect">
            <a:avLst/>
          </a:prstGeom>
          <a:noFill/>
          <a:ln>
            <a:noFill/>
          </a:ln>
        </p:spPr>
      </p:pic>
      <p:sp>
        <p:nvSpPr>
          <p:cNvPr id="563" name="Google Shape;563;p91"/>
          <p:cNvSpPr txBox="1"/>
          <p:nvPr/>
        </p:nvSpPr>
        <p:spPr>
          <a:xfrm rot="-6473">
            <a:off x="5634130" y="3596973"/>
            <a:ext cx="1911903" cy="246301"/>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24274D"/>
              </a:buClr>
              <a:buSzPts val="1100"/>
              <a:buFont typeface="Arial"/>
              <a:buNone/>
            </a:pPr>
            <a:r>
              <a:rPr lang="en" sz="1100" b="1" i="0" u="none" strike="noStrike" cap="none" dirty="0">
                <a:solidFill>
                  <a:srgbClr val="24274D"/>
                </a:solidFill>
                <a:latin typeface="Arial"/>
                <a:ea typeface="Arial"/>
                <a:cs typeface="Arial"/>
                <a:sym typeface="Arial"/>
              </a:rPr>
              <a:t>Additional Information</a:t>
            </a:r>
            <a:endParaRPr sz="1100" dirty="0"/>
          </a:p>
        </p:txBody>
      </p:sp>
      <p:cxnSp>
        <p:nvCxnSpPr>
          <p:cNvPr id="564" name="Google Shape;564;p91"/>
          <p:cNvCxnSpPr/>
          <p:nvPr/>
        </p:nvCxnSpPr>
        <p:spPr>
          <a:xfrm>
            <a:off x="5455307" y="2527651"/>
            <a:ext cx="0" cy="550500"/>
          </a:xfrm>
          <a:prstGeom prst="straightConnector1">
            <a:avLst/>
          </a:prstGeom>
          <a:noFill/>
          <a:ln w="28575" cap="flat" cmpd="sng">
            <a:solidFill>
              <a:srgbClr val="24274D"/>
            </a:solidFill>
            <a:prstDash val="solid"/>
            <a:round/>
            <a:headEnd type="triangle" w="lg" len="lg"/>
            <a:tailEnd type="triangle" w="lg" len="lg"/>
          </a:ln>
        </p:spPr>
      </p:cxnSp>
      <p:cxnSp>
        <p:nvCxnSpPr>
          <p:cNvPr id="565" name="Google Shape;565;p91"/>
          <p:cNvCxnSpPr/>
          <p:nvPr/>
        </p:nvCxnSpPr>
        <p:spPr>
          <a:xfrm>
            <a:off x="7739516" y="2526413"/>
            <a:ext cx="0" cy="550500"/>
          </a:xfrm>
          <a:prstGeom prst="straightConnector1">
            <a:avLst/>
          </a:prstGeom>
          <a:noFill/>
          <a:ln w="28575" cap="flat" cmpd="sng">
            <a:solidFill>
              <a:srgbClr val="24274D"/>
            </a:solidFill>
            <a:prstDash val="solid"/>
            <a:round/>
            <a:headEnd type="triangle" w="lg" len="lg"/>
            <a:tailEnd type="triangle" w="lg" len="lg"/>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92"/>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571" name="Google Shape;571;p92"/>
          <p:cNvSpPr txBox="1">
            <a:spLocks noGrp="1"/>
          </p:cNvSpPr>
          <p:nvPr>
            <p:ph type="body" idx="1"/>
          </p:nvPr>
        </p:nvSpPr>
        <p:spPr>
          <a:xfrm>
            <a:off x="198581" y="252095"/>
            <a:ext cx="7708800" cy="47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 sz="2000" dirty="0">
                <a:solidFill>
                  <a:schemeClr val="dk1"/>
                </a:solidFill>
              </a:rPr>
              <a:t>Pseudonymisation-Enabled Legitimate Interest Processing</a:t>
            </a:r>
            <a:r>
              <a:rPr lang="en" sz="2000" dirty="0"/>
              <a:t> </a:t>
            </a:r>
            <a:endParaRPr sz="2000" dirty="0"/>
          </a:p>
        </p:txBody>
      </p:sp>
      <p:pic>
        <p:nvPicPr>
          <p:cNvPr id="572" name="Google Shape;572;p92"/>
          <p:cNvPicPr preferRelativeResize="0"/>
          <p:nvPr/>
        </p:nvPicPr>
        <p:blipFill rotWithShape="1">
          <a:blip r:embed="rId4">
            <a:alphaModFix/>
          </a:blip>
          <a:srcRect/>
          <a:stretch/>
        </p:blipFill>
        <p:spPr>
          <a:xfrm>
            <a:off x="472839" y="1270569"/>
            <a:ext cx="1564848" cy="2196532"/>
          </a:xfrm>
          <a:prstGeom prst="rect">
            <a:avLst/>
          </a:prstGeom>
          <a:noFill/>
          <a:ln>
            <a:noFill/>
          </a:ln>
        </p:spPr>
      </p:pic>
      <p:sp>
        <p:nvSpPr>
          <p:cNvPr id="573" name="Google Shape;573;p92"/>
          <p:cNvSpPr/>
          <p:nvPr/>
        </p:nvSpPr>
        <p:spPr>
          <a:xfrm>
            <a:off x="396638" y="846607"/>
            <a:ext cx="8353424" cy="350099"/>
          </a:xfrm>
          <a:prstGeom prst="round2SameRect">
            <a:avLst>
              <a:gd name="adj1" fmla="val 50000"/>
              <a:gd name="adj2" fmla="val 0"/>
            </a:avLst>
          </a:prstGeom>
          <a:solidFill>
            <a:schemeClr val="accent2"/>
          </a:solidFill>
          <a:ln>
            <a:noFill/>
          </a:ln>
        </p:spPr>
        <p:txBody>
          <a:bodyPr spcFirstLastPara="1" wrap="square" lIns="91425" tIns="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4" name="Google Shape;574;p92"/>
          <p:cNvSpPr/>
          <p:nvPr/>
        </p:nvSpPr>
        <p:spPr>
          <a:xfrm>
            <a:off x="1029242" y="883157"/>
            <a:ext cx="703899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b="1" i="0" u="none" strike="noStrike" cap="none" dirty="0">
                <a:solidFill>
                  <a:schemeClr val="accent6"/>
                </a:solidFill>
                <a:latin typeface="Arial"/>
                <a:ea typeface="Arial"/>
                <a:cs typeface="Arial"/>
                <a:sym typeface="Arial"/>
              </a:rPr>
              <a:t>Case Study: Impact of ICO Direct Marketing Code on Segment-Based Marketing</a:t>
            </a:r>
            <a:endParaRPr b="0" i="0" u="none" strike="noStrike" cap="none" dirty="0">
              <a:solidFill>
                <a:srgbClr val="000000"/>
              </a:solidFill>
              <a:latin typeface="Arial"/>
              <a:ea typeface="Arial"/>
              <a:cs typeface="Arial"/>
              <a:sym typeface="Arial"/>
            </a:endParaRPr>
          </a:p>
        </p:txBody>
      </p:sp>
      <p:sp>
        <p:nvSpPr>
          <p:cNvPr id="575" name="Google Shape;575;p92"/>
          <p:cNvSpPr/>
          <p:nvPr/>
        </p:nvSpPr>
        <p:spPr>
          <a:xfrm>
            <a:off x="2561638" y="3580879"/>
            <a:ext cx="6185723" cy="116196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576" name="Google Shape;576;p92"/>
          <p:cNvSpPr txBox="1"/>
          <p:nvPr/>
        </p:nvSpPr>
        <p:spPr>
          <a:xfrm>
            <a:off x="2786751" y="1369656"/>
            <a:ext cx="5878508" cy="1061829"/>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Arial"/>
                <a:ea typeface="Arial"/>
                <a:cs typeface="Arial"/>
                <a:sym typeface="Arial"/>
              </a:rPr>
              <a:t>The ICO Draft Direct Marketing Code is consistent with prior guidance from the Article 29 Working Party, its successor the European Data Protection Board (or EDPB), and other Data Protection Authorities that </a:t>
            </a:r>
            <a:r>
              <a:rPr lang="en" sz="1200" b="1" i="0" u="none" strike="noStrike" cap="none" dirty="0">
                <a:solidFill>
                  <a:schemeClr val="accent6"/>
                </a:solidFill>
                <a:latin typeface="Arial"/>
                <a:ea typeface="Arial"/>
                <a:cs typeface="Arial"/>
                <a:sym typeface="Arial"/>
              </a:rPr>
              <a:t>organizations CANNOT continue to engage in data processing activities – even those that have been common practice for years</a:t>
            </a:r>
            <a:r>
              <a:rPr lang="en" sz="1200" b="0" i="0" u="none" strike="noStrike" cap="none" dirty="0">
                <a:solidFill>
                  <a:schemeClr val="dk1"/>
                </a:solidFill>
                <a:latin typeface="Arial"/>
                <a:ea typeface="Arial"/>
                <a:cs typeface="Arial"/>
                <a:sym typeface="Arial"/>
              </a:rPr>
              <a:t> – if those practices fail to satisfy new requirements under the GDPR.</a:t>
            </a:r>
            <a:endParaRPr sz="1200" b="0" i="0" u="none" strike="noStrike" cap="none" dirty="0">
              <a:solidFill>
                <a:schemeClr val="dk1"/>
              </a:solidFill>
              <a:latin typeface="Arial"/>
              <a:ea typeface="Arial"/>
              <a:cs typeface="Arial"/>
              <a:sym typeface="Arial"/>
            </a:endParaRPr>
          </a:p>
        </p:txBody>
      </p:sp>
      <p:sp>
        <p:nvSpPr>
          <p:cNvPr id="577" name="Google Shape;577;p92"/>
          <p:cNvSpPr txBox="1"/>
          <p:nvPr/>
        </p:nvSpPr>
        <p:spPr>
          <a:xfrm>
            <a:off x="2786751" y="2773266"/>
            <a:ext cx="5878508" cy="424732"/>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The ICO Draft Code highlights the importance of consent under the UK Privacy and Electronic Communications Regulation (PECR) as well as the GDPR.</a:t>
            </a:r>
            <a:endParaRPr sz="1400" b="0" i="0" u="none" strike="noStrike" cap="none" dirty="0">
              <a:solidFill>
                <a:srgbClr val="000000"/>
              </a:solidFill>
              <a:latin typeface="Arial"/>
              <a:ea typeface="Arial"/>
              <a:cs typeface="Arial"/>
              <a:sym typeface="Arial"/>
            </a:endParaRPr>
          </a:p>
        </p:txBody>
      </p:sp>
      <p:sp>
        <p:nvSpPr>
          <p:cNvPr id="578" name="Google Shape;578;p92"/>
          <p:cNvSpPr/>
          <p:nvPr/>
        </p:nvSpPr>
        <p:spPr>
          <a:xfrm rot="-5400000" flipH="1">
            <a:off x="2188140" y="1354284"/>
            <a:ext cx="426000" cy="504600"/>
          </a:xfrm>
          <a:prstGeom prst="round2DiagRect">
            <a:avLst>
              <a:gd name="adj1" fmla="val 25864"/>
              <a:gd name="adj2" fmla="val 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579" name="Google Shape;579;p92"/>
          <p:cNvSpPr/>
          <p:nvPr/>
        </p:nvSpPr>
        <p:spPr>
          <a:xfrm rot="-5400000" flipH="1">
            <a:off x="2188140" y="2733389"/>
            <a:ext cx="426000" cy="504600"/>
          </a:xfrm>
          <a:prstGeom prst="round2DiagRect">
            <a:avLst>
              <a:gd name="adj1" fmla="val 25864"/>
              <a:gd name="adj2" fmla="val 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580" name="Google Shape;580;p92"/>
          <p:cNvSpPr/>
          <p:nvPr/>
        </p:nvSpPr>
        <p:spPr>
          <a:xfrm>
            <a:off x="385618" y="3580879"/>
            <a:ext cx="2191530" cy="1161962"/>
          </a:xfrm>
          <a:prstGeom prst="rect">
            <a:avLst/>
          </a:prstGeom>
          <a:solidFill>
            <a:schemeClr val="accent6"/>
          </a:solidFill>
          <a:ln>
            <a:noFill/>
          </a:ln>
        </p:spPr>
        <p:txBody>
          <a:bodyPr spcFirstLastPara="1" wrap="square" lIns="252000" tIns="5760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rgbClr val="FFFFFF"/>
              </a:solidFill>
              <a:latin typeface="Arial"/>
              <a:ea typeface="Arial"/>
              <a:cs typeface="Arial"/>
              <a:sym typeface="Arial"/>
            </a:endParaRPr>
          </a:p>
        </p:txBody>
      </p:sp>
      <p:sp>
        <p:nvSpPr>
          <p:cNvPr id="581" name="Google Shape;581;p92"/>
          <p:cNvSpPr txBox="1"/>
          <p:nvPr/>
        </p:nvSpPr>
        <p:spPr>
          <a:xfrm>
            <a:off x="498779" y="3746362"/>
            <a:ext cx="1965208" cy="830997"/>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sng" strike="noStrike" cap="none" dirty="0">
                <a:solidFill>
                  <a:srgbClr val="FFFFFF"/>
                </a:solidFill>
                <a:latin typeface="Arial"/>
                <a:ea typeface="Arial"/>
                <a:cs typeface="Arial"/>
                <a:sym typeface="Arial"/>
              </a:rPr>
              <a:t>However</a:t>
            </a:r>
            <a:r>
              <a:rPr lang="en" sz="1200" b="1" i="0" strike="noStrike" cap="none" dirty="0">
                <a:solidFill>
                  <a:srgbClr val="FFFFFF"/>
                </a:solidFill>
                <a:latin typeface="Arial"/>
                <a:ea typeface="Arial"/>
                <a:cs typeface="Arial"/>
                <a:sym typeface="Arial"/>
              </a:rPr>
              <a:t>,</a:t>
            </a:r>
            <a:r>
              <a:rPr lang="en" sz="1200" b="1" i="0" u="none" strike="noStrike" cap="none" dirty="0">
                <a:solidFill>
                  <a:srgbClr val="FFFFFF"/>
                </a:solidFill>
                <a:latin typeface="Arial"/>
                <a:ea typeface="Arial"/>
                <a:cs typeface="Arial"/>
                <a:sym typeface="Arial"/>
              </a:rPr>
              <a:t> comment letters submitted in response to the Draft Code highlight the danger if:</a:t>
            </a:r>
            <a:endParaRPr sz="1400" b="0" i="0" u="none" strike="noStrike" cap="none" dirty="0">
              <a:solidFill>
                <a:srgbClr val="000000"/>
              </a:solidFill>
              <a:latin typeface="Arial"/>
              <a:ea typeface="Arial"/>
              <a:cs typeface="Arial"/>
              <a:sym typeface="Arial"/>
            </a:endParaRPr>
          </a:p>
        </p:txBody>
      </p:sp>
      <p:sp>
        <p:nvSpPr>
          <p:cNvPr id="582" name="Google Shape;582;p92"/>
          <p:cNvSpPr/>
          <p:nvPr/>
        </p:nvSpPr>
        <p:spPr>
          <a:xfrm rot="5400000">
            <a:off x="2502244" y="4126777"/>
            <a:ext cx="219986" cy="70179"/>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cxnSp>
        <p:nvCxnSpPr>
          <p:cNvPr id="583" name="Google Shape;583;p92"/>
          <p:cNvCxnSpPr/>
          <p:nvPr/>
        </p:nvCxnSpPr>
        <p:spPr>
          <a:xfrm>
            <a:off x="2786751" y="2602376"/>
            <a:ext cx="5899184" cy="0"/>
          </a:xfrm>
          <a:prstGeom prst="straightConnector1">
            <a:avLst/>
          </a:prstGeom>
          <a:noFill/>
          <a:ln w="9525" cap="flat" cmpd="sng">
            <a:solidFill>
              <a:srgbClr val="D8D8D8"/>
            </a:solidFill>
            <a:prstDash val="lgDash"/>
            <a:round/>
            <a:headEnd type="none" w="sm" len="sm"/>
            <a:tailEnd type="none" w="sm" len="sm"/>
          </a:ln>
        </p:spPr>
      </p:cxnSp>
      <p:grpSp>
        <p:nvGrpSpPr>
          <p:cNvPr id="584" name="Google Shape;584;p92"/>
          <p:cNvGrpSpPr/>
          <p:nvPr/>
        </p:nvGrpSpPr>
        <p:grpSpPr>
          <a:xfrm>
            <a:off x="3114039" y="3346602"/>
            <a:ext cx="5157121" cy="1284618"/>
            <a:chOff x="3087729" y="3346602"/>
            <a:chExt cx="5157121" cy="1284618"/>
          </a:xfrm>
        </p:grpSpPr>
        <p:cxnSp>
          <p:nvCxnSpPr>
            <p:cNvPr id="585" name="Google Shape;585;p92"/>
            <p:cNvCxnSpPr/>
            <p:nvPr/>
          </p:nvCxnSpPr>
          <p:spPr>
            <a:xfrm>
              <a:off x="5628599" y="3730973"/>
              <a:ext cx="0" cy="900247"/>
            </a:xfrm>
            <a:prstGeom prst="straightConnector1">
              <a:avLst/>
            </a:prstGeom>
            <a:noFill/>
            <a:ln w="9525" cap="flat" cmpd="sng">
              <a:solidFill>
                <a:srgbClr val="D8D8D8"/>
              </a:solidFill>
              <a:prstDash val="lgDash"/>
              <a:round/>
              <a:headEnd type="none" w="sm" len="sm"/>
              <a:tailEnd type="none" w="sm" len="sm"/>
            </a:ln>
          </p:spPr>
        </p:cxnSp>
        <p:grpSp>
          <p:nvGrpSpPr>
            <p:cNvPr id="586" name="Google Shape;586;p92"/>
            <p:cNvGrpSpPr/>
            <p:nvPr/>
          </p:nvGrpSpPr>
          <p:grpSpPr>
            <a:xfrm>
              <a:off x="3087729" y="3346602"/>
              <a:ext cx="2294100" cy="1006892"/>
              <a:chOff x="3015351" y="3346602"/>
              <a:chExt cx="2294100" cy="1006892"/>
            </a:xfrm>
          </p:grpSpPr>
          <p:sp>
            <p:nvSpPr>
              <p:cNvPr id="587" name="Google Shape;587;p92"/>
              <p:cNvSpPr txBox="1"/>
              <p:nvPr/>
            </p:nvSpPr>
            <p:spPr>
              <a:xfrm>
                <a:off x="3015351" y="3891794"/>
                <a:ext cx="2294100" cy="4617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chemeClr val="accent6"/>
                    </a:solidFill>
                    <a:latin typeface="Arial"/>
                    <a:ea typeface="Arial"/>
                    <a:cs typeface="Arial"/>
                    <a:sym typeface="Arial"/>
                  </a:rPr>
                  <a:t>Consent is the ONLY legal basis for </a:t>
                </a:r>
                <a:endParaRPr sz="1200" b="1" i="0" u="none" strike="noStrike" cap="none" dirty="0">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chemeClr val="accent6"/>
                    </a:solidFill>
                    <a:latin typeface="Arial"/>
                    <a:ea typeface="Arial"/>
                    <a:cs typeface="Arial"/>
                    <a:sym typeface="Arial"/>
                  </a:rPr>
                  <a:t>direct marketing</a:t>
                </a:r>
                <a:endParaRPr sz="1400" b="1" i="0" u="none" strike="noStrike" cap="none" dirty="0">
                  <a:solidFill>
                    <a:srgbClr val="000000"/>
                  </a:solidFill>
                </a:endParaRPr>
              </a:p>
            </p:txBody>
          </p:sp>
          <p:grpSp>
            <p:nvGrpSpPr>
              <p:cNvPr id="588" name="Google Shape;588;p92"/>
              <p:cNvGrpSpPr/>
              <p:nvPr/>
            </p:nvGrpSpPr>
            <p:grpSpPr>
              <a:xfrm>
                <a:off x="3940633" y="3346602"/>
                <a:ext cx="443400" cy="443400"/>
                <a:chOff x="2560877" y="3584323"/>
                <a:chExt cx="443400" cy="443400"/>
              </a:xfrm>
            </p:grpSpPr>
            <p:sp>
              <p:nvSpPr>
                <p:cNvPr id="589" name="Google Shape;589;p92"/>
                <p:cNvSpPr/>
                <p:nvPr/>
              </p:nvSpPr>
              <p:spPr>
                <a:xfrm>
                  <a:off x="2560877" y="3584323"/>
                  <a:ext cx="443400" cy="443400"/>
                </a:xfrm>
                <a:prstGeom prst="ellipse">
                  <a:avLst/>
                </a:prstGeom>
                <a:solidFill>
                  <a:schemeClr val="accent6"/>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lt1"/>
                    </a:solidFill>
                    <a:latin typeface="Arial"/>
                    <a:ea typeface="Arial"/>
                    <a:cs typeface="Arial"/>
                    <a:sym typeface="Arial"/>
                  </a:endParaRPr>
                </a:p>
              </p:txBody>
            </p:sp>
            <p:sp>
              <p:nvSpPr>
                <p:cNvPr id="590" name="Google Shape;590;p92"/>
                <p:cNvSpPr/>
                <p:nvPr/>
              </p:nvSpPr>
              <p:spPr>
                <a:xfrm>
                  <a:off x="2626151" y="3621384"/>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FFFFFF"/>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grpSp>
        </p:grpSp>
        <p:grpSp>
          <p:nvGrpSpPr>
            <p:cNvPr id="591" name="Google Shape;591;p92"/>
            <p:cNvGrpSpPr/>
            <p:nvPr/>
          </p:nvGrpSpPr>
          <p:grpSpPr>
            <a:xfrm>
              <a:off x="5951650" y="3346602"/>
              <a:ext cx="2293200" cy="1191392"/>
              <a:chOff x="5951650" y="3346602"/>
              <a:chExt cx="2293200" cy="1191392"/>
            </a:xfrm>
          </p:grpSpPr>
          <p:grpSp>
            <p:nvGrpSpPr>
              <p:cNvPr id="592" name="Google Shape;592;p92"/>
              <p:cNvGrpSpPr/>
              <p:nvPr/>
            </p:nvGrpSpPr>
            <p:grpSpPr>
              <a:xfrm>
                <a:off x="6876523" y="3346602"/>
                <a:ext cx="443400" cy="443400"/>
                <a:chOff x="2179877" y="3584323"/>
                <a:chExt cx="443400" cy="443400"/>
              </a:xfrm>
            </p:grpSpPr>
            <p:sp>
              <p:nvSpPr>
                <p:cNvPr id="593" name="Google Shape;593;p92"/>
                <p:cNvSpPr/>
                <p:nvPr/>
              </p:nvSpPr>
              <p:spPr>
                <a:xfrm>
                  <a:off x="2179877" y="3584323"/>
                  <a:ext cx="443400" cy="443400"/>
                </a:xfrm>
                <a:prstGeom prst="ellipse">
                  <a:avLst/>
                </a:prstGeom>
                <a:solidFill>
                  <a:schemeClr val="accent6"/>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lt1"/>
                    </a:solidFill>
                    <a:latin typeface="Arial"/>
                    <a:ea typeface="Arial"/>
                    <a:cs typeface="Arial"/>
                    <a:sym typeface="Arial"/>
                  </a:endParaRPr>
                </a:p>
              </p:txBody>
            </p:sp>
            <p:sp>
              <p:nvSpPr>
                <p:cNvPr id="594" name="Google Shape;594;p92"/>
                <p:cNvSpPr/>
                <p:nvPr/>
              </p:nvSpPr>
              <p:spPr>
                <a:xfrm>
                  <a:off x="2245151" y="3621384"/>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FFFFFF"/>
                      </a:solidFill>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p:txBody>
            </p:sp>
          </p:grpSp>
          <p:sp>
            <p:nvSpPr>
              <p:cNvPr id="595" name="Google Shape;595;p92"/>
              <p:cNvSpPr txBox="1"/>
              <p:nvPr/>
            </p:nvSpPr>
            <p:spPr>
              <a:xfrm>
                <a:off x="5951650" y="3891794"/>
                <a:ext cx="2293200" cy="6462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chemeClr val="accent6"/>
                    </a:solidFill>
                    <a:latin typeface="Arial"/>
                    <a:ea typeface="Arial"/>
                    <a:cs typeface="Arial"/>
                    <a:sym typeface="Arial"/>
                  </a:rPr>
                  <a:t>All profiling is considered automated decision with legal or similar effect.</a:t>
                </a:r>
                <a:endParaRPr sz="1400" b="1" i="0" u="none" strike="noStrike" cap="none" dirty="0">
                  <a:solidFill>
                    <a:srgbClr val="000000"/>
                  </a:solidFill>
                </a:endParaRPr>
              </a:p>
            </p:txBody>
          </p:sp>
        </p:grpSp>
      </p:grpSp>
      <p:grpSp>
        <p:nvGrpSpPr>
          <p:cNvPr id="596" name="Google Shape;596;p92"/>
          <p:cNvGrpSpPr/>
          <p:nvPr/>
        </p:nvGrpSpPr>
        <p:grpSpPr>
          <a:xfrm>
            <a:off x="2276460" y="1509406"/>
            <a:ext cx="249001" cy="194175"/>
            <a:chOff x="3398838" y="798513"/>
            <a:chExt cx="346075" cy="269875"/>
          </a:xfrm>
        </p:grpSpPr>
        <p:sp>
          <p:nvSpPr>
            <p:cNvPr id="597" name="Google Shape;597;p92"/>
            <p:cNvSpPr/>
            <p:nvPr/>
          </p:nvSpPr>
          <p:spPr>
            <a:xfrm>
              <a:off x="3398838" y="798513"/>
              <a:ext cx="346075" cy="269875"/>
            </a:xfrm>
            <a:custGeom>
              <a:avLst/>
              <a:gdLst/>
              <a:ahLst/>
              <a:cxnLst/>
              <a:rect l="l" t="t" r="r" b="b"/>
              <a:pathLst>
                <a:path w="92" h="72" extrusionOk="0">
                  <a:moveTo>
                    <a:pt x="92" y="64"/>
                  </a:moveTo>
                  <a:cubicBezTo>
                    <a:pt x="92" y="68"/>
                    <a:pt x="88" y="72"/>
                    <a:pt x="84" y="72"/>
                  </a:cubicBezTo>
                  <a:cubicBezTo>
                    <a:pt x="8" y="72"/>
                    <a:pt x="8" y="72"/>
                    <a:pt x="8" y="72"/>
                  </a:cubicBezTo>
                  <a:cubicBezTo>
                    <a:pt x="4" y="72"/>
                    <a:pt x="0" y="68"/>
                    <a:pt x="0" y="64"/>
                  </a:cubicBezTo>
                  <a:cubicBezTo>
                    <a:pt x="0" y="8"/>
                    <a:pt x="0" y="8"/>
                    <a:pt x="0" y="8"/>
                  </a:cubicBezTo>
                  <a:cubicBezTo>
                    <a:pt x="0" y="4"/>
                    <a:pt x="4" y="0"/>
                    <a:pt x="8" y="0"/>
                  </a:cubicBezTo>
                  <a:cubicBezTo>
                    <a:pt x="84" y="0"/>
                    <a:pt x="84" y="0"/>
                    <a:pt x="84" y="0"/>
                  </a:cubicBezTo>
                  <a:cubicBezTo>
                    <a:pt x="88" y="0"/>
                    <a:pt x="92" y="4"/>
                    <a:pt x="92" y="8"/>
                  </a:cubicBezTo>
                  <a:lnTo>
                    <a:pt x="92" y="64"/>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598" name="Google Shape;598;p92"/>
            <p:cNvCxnSpPr/>
            <p:nvPr/>
          </p:nvCxnSpPr>
          <p:spPr>
            <a:xfrm>
              <a:off x="3398838" y="873126"/>
              <a:ext cx="346075" cy="0"/>
            </a:xfrm>
            <a:prstGeom prst="straightConnector1">
              <a:avLst/>
            </a:prstGeom>
            <a:noFill/>
            <a:ln w="9525" cap="rnd" cmpd="sng">
              <a:solidFill>
                <a:schemeClr val="lt1"/>
              </a:solidFill>
              <a:prstDash val="solid"/>
              <a:round/>
              <a:headEnd type="none" w="sm" len="sm"/>
              <a:tailEnd type="none" w="sm" len="sm"/>
            </a:ln>
          </p:spPr>
        </p:cxnSp>
        <p:sp>
          <p:nvSpPr>
            <p:cNvPr id="599" name="Google Shape;599;p92"/>
            <p:cNvSpPr/>
            <p:nvPr/>
          </p:nvSpPr>
          <p:spPr>
            <a:xfrm>
              <a:off x="3444876" y="828676"/>
              <a:ext cx="14288" cy="14288"/>
            </a:xfrm>
            <a:prstGeom prst="ellipse">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0" name="Google Shape;600;p92"/>
            <p:cNvSpPr/>
            <p:nvPr/>
          </p:nvSpPr>
          <p:spPr>
            <a:xfrm>
              <a:off x="3489326" y="828676"/>
              <a:ext cx="14288" cy="14288"/>
            </a:xfrm>
            <a:prstGeom prst="ellipse">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1" name="Google Shape;601;p92"/>
            <p:cNvSpPr/>
            <p:nvPr/>
          </p:nvSpPr>
          <p:spPr>
            <a:xfrm>
              <a:off x="3533776" y="828676"/>
              <a:ext cx="15875" cy="14288"/>
            </a:xfrm>
            <a:prstGeom prst="ellipse">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2" name="Google Shape;602;p92"/>
            <p:cNvSpPr/>
            <p:nvPr/>
          </p:nvSpPr>
          <p:spPr>
            <a:xfrm>
              <a:off x="3473451" y="933451"/>
              <a:ext cx="38100" cy="74613"/>
            </a:xfrm>
            <a:custGeom>
              <a:avLst/>
              <a:gdLst/>
              <a:ahLst/>
              <a:cxnLst/>
              <a:rect l="l" t="t" r="r" b="b"/>
              <a:pathLst>
                <a:path w="24" h="47" extrusionOk="0">
                  <a:moveTo>
                    <a:pt x="0" y="0"/>
                  </a:moveTo>
                  <a:lnTo>
                    <a:pt x="24" y="24"/>
                  </a:lnTo>
                  <a:lnTo>
                    <a:pt x="0" y="47"/>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603" name="Google Shape;603;p92"/>
            <p:cNvCxnSpPr/>
            <p:nvPr/>
          </p:nvCxnSpPr>
          <p:spPr>
            <a:xfrm>
              <a:off x="3563938" y="977901"/>
              <a:ext cx="60325" cy="0"/>
            </a:xfrm>
            <a:prstGeom prst="straightConnector1">
              <a:avLst/>
            </a:prstGeom>
            <a:noFill/>
            <a:ln w="9525" cap="rnd" cmpd="sng">
              <a:solidFill>
                <a:schemeClr val="lt1"/>
              </a:solidFill>
              <a:prstDash val="solid"/>
              <a:round/>
              <a:headEnd type="none" w="sm" len="sm"/>
              <a:tailEnd type="none" w="sm" len="sm"/>
            </a:ln>
          </p:spPr>
        </p:cxnSp>
      </p:grpSp>
      <p:grpSp>
        <p:nvGrpSpPr>
          <p:cNvPr id="604" name="Google Shape;604;p92"/>
          <p:cNvGrpSpPr/>
          <p:nvPr/>
        </p:nvGrpSpPr>
        <p:grpSpPr>
          <a:xfrm>
            <a:off x="2207306" y="2867501"/>
            <a:ext cx="235179" cy="236262"/>
            <a:chOff x="9169400" y="3255963"/>
            <a:chExt cx="344488" cy="346075"/>
          </a:xfrm>
        </p:grpSpPr>
        <p:sp>
          <p:nvSpPr>
            <p:cNvPr id="605" name="Google Shape;605;p92"/>
            <p:cNvSpPr/>
            <p:nvPr/>
          </p:nvSpPr>
          <p:spPr>
            <a:xfrm>
              <a:off x="9169400" y="3255963"/>
              <a:ext cx="344488" cy="346075"/>
            </a:xfrm>
            <a:custGeom>
              <a:avLst/>
              <a:gdLst/>
              <a:ahLst/>
              <a:cxnLst/>
              <a:rect l="l" t="t" r="r" b="b"/>
              <a:pathLst>
                <a:path w="92" h="92" extrusionOk="0">
                  <a:moveTo>
                    <a:pt x="64" y="17"/>
                  </a:moveTo>
                  <a:cubicBezTo>
                    <a:pt x="61" y="15"/>
                    <a:pt x="55" y="14"/>
                    <a:pt x="52" y="13"/>
                  </a:cubicBezTo>
                  <a:cubicBezTo>
                    <a:pt x="52" y="0"/>
                    <a:pt x="52" y="0"/>
                    <a:pt x="52" y="0"/>
                  </a:cubicBezTo>
                  <a:cubicBezTo>
                    <a:pt x="40" y="0"/>
                    <a:pt x="40" y="0"/>
                    <a:pt x="40" y="0"/>
                  </a:cubicBezTo>
                  <a:cubicBezTo>
                    <a:pt x="40" y="13"/>
                    <a:pt x="40" y="13"/>
                    <a:pt x="40" y="13"/>
                  </a:cubicBezTo>
                  <a:cubicBezTo>
                    <a:pt x="37" y="14"/>
                    <a:pt x="31" y="15"/>
                    <a:pt x="28" y="17"/>
                  </a:cubicBezTo>
                  <a:cubicBezTo>
                    <a:pt x="19" y="8"/>
                    <a:pt x="19" y="8"/>
                    <a:pt x="19" y="8"/>
                  </a:cubicBezTo>
                  <a:cubicBezTo>
                    <a:pt x="8" y="19"/>
                    <a:pt x="8" y="19"/>
                    <a:pt x="8" y="19"/>
                  </a:cubicBezTo>
                  <a:cubicBezTo>
                    <a:pt x="17" y="28"/>
                    <a:pt x="17" y="28"/>
                    <a:pt x="17" y="28"/>
                  </a:cubicBezTo>
                  <a:cubicBezTo>
                    <a:pt x="15" y="31"/>
                    <a:pt x="14" y="37"/>
                    <a:pt x="13" y="40"/>
                  </a:cubicBezTo>
                  <a:cubicBezTo>
                    <a:pt x="0" y="40"/>
                    <a:pt x="0" y="40"/>
                    <a:pt x="0" y="40"/>
                  </a:cubicBezTo>
                  <a:cubicBezTo>
                    <a:pt x="0" y="52"/>
                    <a:pt x="0" y="52"/>
                    <a:pt x="0" y="52"/>
                  </a:cubicBezTo>
                  <a:cubicBezTo>
                    <a:pt x="13" y="52"/>
                    <a:pt x="13" y="52"/>
                    <a:pt x="13" y="52"/>
                  </a:cubicBezTo>
                  <a:cubicBezTo>
                    <a:pt x="14" y="55"/>
                    <a:pt x="15" y="61"/>
                    <a:pt x="17" y="64"/>
                  </a:cubicBezTo>
                  <a:cubicBezTo>
                    <a:pt x="8" y="73"/>
                    <a:pt x="8" y="73"/>
                    <a:pt x="8" y="73"/>
                  </a:cubicBezTo>
                  <a:cubicBezTo>
                    <a:pt x="19" y="84"/>
                    <a:pt x="19" y="84"/>
                    <a:pt x="19" y="84"/>
                  </a:cubicBezTo>
                  <a:cubicBezTo>
                    <a:pt x="28" y="75"/>
                    <a:pt x="28" y="75"/>
                    <a:pt x="28" y="75"/>
                  </a:cubicBezTo>
                  <a:cubicBezTo>
                    <a:pt x="31" y="77"/>
                    <a:pt x="37" y="78"/>
                    <a:pt x="40" y="79"/>
                  </a:cubicBezTo>
                  <a:cubicBezTo>
                    <a:pt x="40" y="92"/>
                    <a:pt x="40" y="92"/>
                    <a:pt x="40" y="92"/>
                  </a:cubicBezTo>
                  <a:cubicBezTo>
                    <a:pt x="52" y="92"/>
                    <a:pt x="52" y="92"/>
                    <a:pt x="52" y="92"/>
                  </a:cubicBezTo>
                  <a:cubicBezTo>
                    <a:pt x="52" y="79"/>
                    <a:pt x="52" y="79"/>
                    <a:pt x="52" y="79"/>
                  </a:cubicBezTo>
                  <a:cubicBezTo>
                    <a:pt x="55" y="78"/>
                    <a:pt x="61" y="77"/>
                    <a:pt x="64" y="75"/>
                  </a:cubicBezTo>
                  <a:cubicBezTo>
                    <a:pt x="73" y="84"/>
                    <a:pt x="73" y="84"/>
                    <a:pt x="73" y="84"/>
                  </a:cubicBezTo>
                  <a:cubicBezTo>
                    <a:pt x="84" y="73"/>
                    <a:pt x="84" y="73"/>
                    <a:pt x="84" y="73"/>
                  </a:cubicBezTo>
                  <a:cubicBezTo>
                    <a:pt x="75" y="64"/>
                    <a:pt x="75" y="64"/>
                    <a:pt x="75" y="64"/>
                  </a:cubicBezTo>
                  <a:cubicBezTo>
                    <a:pt x="77" y="61"/>
                    <a:pt x="78" y="55"/>
                    <a:pt x="79" y="52"/>
                  </a:cubicBezTo>
                  <a:cubicBezTo>
                    <a:pt x="92" y="52"/>
                    <a:pt x="92" y="52"/>
                    <a:pt x="92" y="52"/>
                  </a:cubicBezTo>
                  <a:cubicBezTo>
                    <a:pt x="92" y="40"/>
                    <a:pt x="92" y="40"/>
                    <a:pt x="92" y="40"/>
                  </a:cubicBezTo>
                  <a:cubicBezTo>
                    <a:pt x="79" y="40"/>
                    <a:pt x="79" y="40"/>
                    <a:pt x="79" y="40"/>
                  </a:cubicBezTo>
                  <a:cubicBezTo>
                    <a:pt x="79" y="38"/>
                    <a:pt x="78" y="35"/>
                    <a:pt x="77" y="33"/>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6" name="Google Shape;606;p92"/>
            <p:cNvSpPr/>
            <p:nvPr/>
          </p:nvSpPr>
          <p:spPr>
            <a:xfrm>
              <a:off x="9277350" y="3255963"/>
              <a:ext cx="236538" cy="211138"/>
            </a:xfrm>
            <a:custGeom>
              <a:avLst/>
              <a:gdLst/>
              <a:ahLst/>
              <a:cxnLst/>
              <a:rect l="l" t="t" r="r" b="b"/>
              <a:pathLst>
                <a:path w="149" h="133" extrusionOk="0">
                  <a:moveTo>
                    <a:pt x="149" y="0"/>
                  </a:moveTo>
                  <a:lnTo>
                    <a:pt x="43" y="133"/>
                  </a:lnTo>
                  <a:lnTo>
                    <a:pt x="0" y="9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93"/>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612" name="Google Shape;612;p93"/>
          <p:cNvSpPr txBox="1">
            <a:spLocks noGrp="1"/>
          </p:cNvSpPr>
          <p:nvPr>
            <p:ph type="body" idx="1"/>
          </p:nvPr>
        </p:nvSpPr>
        <p:spPr>
          <a:xfrm>
            <a:off x="-30019" y="117014"/>
            <a:ext cx="7708800" cy="4719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1200"/>
              </a:spcBef>
              <a:spcAft>
                <a:spcPts val="0"/>
              </a:spcAft>
              <a:buClr>
                <a:schemeClr val="accent2"/>
              </a:buClr>
              <a:buSzPts val="2400"/>
              <a:buFont typeface="Noto Sans Symbols"/>
              <a:buNone/>
            </a:pPr>
            <a:r>
              <a:rPr lang="en" sz="2000" dirty="0"/>
              <a:t>Comment Letters Filed in Response to ICO Draft Code</a:t>
            </a:r>
            <a:endParaRPr dirty="0"/>
          </a:p>
        </p:txBody>
      </p:sp>
      <p:sp>
        <p:nvSpPr>
          <p:cNvPr id="613" name="Google Shape;613;p93"/>
          <p:cNvSpPr/>
          <p:nvPr/>
        </p:nvSpPr>
        <p:spPr>
          <a:xfrm>
            <a:off x="9829850" y="-2078038"/>
            <a:ext cx="2936876" cy="384968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614" name="Google Shape;614;p93"/>
          <p:cNvPicPr preferRelativeResize="0"/>
          <p:nvPr/>
        </p:nvPicPr>
        <p:blipFill rotWithShape="1">
          <a:blip r:embed="rId4">
            <a:alphaModFix/>
          </a:blip>
          <a:srcRect/>
          <a:stretch/>
        </p:blipFill>
        <p:spPr>
          <a:xfrm>
            <a:off x="10346994" y="-1991098"/>
            <a:ext cx="1902588" cy="1029073"/>
          </a:xfrm>
          <a:prstGeom prst="rect">
            <a:avLst/>
          </a:prstGeom>
          <a:noFill/>
          <a:ln>
            <a:noFill/>
          </a:ln>
        </p:spPr>
      </p:pic>
      <p:sp>
        <p:nvSpPr>
          <p:cNvPr id="615" name="Google Shape;615;p93"/>
          <p:cNvSpPr txBox="1"/>
          <p:nvPr/>
        </p:nvSpPr>
        <p:spPr>
          <a:xfrm>
            <a:off x="215899" y="1123738"/>
            <a:ext cx="1905001" cy="3504036"/>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 sz="1100" b="1" i="0" strike="noStrike" cap="none" dirty="0">
                <a:solidFill>
                  <a:schemeClr val="dk1"/>
                </a:solidFill>
                <a:highlight>
                  <a:srgbClr val="FFFF00"/>
                </a:highlight>
                <a:latin typeface="Arial"/>
                <a:ea typeface="Arial"/>
                <a:cs typeface="Arial"/>
                <a:sym typeface="Arial"/>
              </a:rPr>
              <a:t>The ICO should not be prescriptive about which legal bases are or are not available for a particular processing activity</a:t>
            </a:r>
            <a:r>
              <a:rPr lang="en" sz="1100" b="0" i="0" u="none" strike="noStrike" cap="none" dirty="0">
                <a:solidFill>
                  <a:schemeClr val="dk1"/>
                </a:solidFill>
                <a:latin typeface="Arial"/>
                <a:ea typeface="Arial"/>
                <a:cs typeface="Arial"/>
                <a:sym typeface="Arial"/>
              </a:rPr>
              <a:t>…. We do not agree that ‘if PECR requires consent then in practice consent will be your lawful basis under the GDPR’….</a:t>
            </a:r>
            <a:r>
              <a:rPr lang="en" sz="1100" b="1" i="0" u="none" strike="noStrike" cap="none" dirty="0">
                <a:solidFill>
                  <a:schemeClr val="dk1"/>
                </a:solidFill>
                <a:highlight>
                  <a:srgbClr val="FFFF00"/>
                </a:highlight>
                <a:latin typeface="Arial"/>
                <a:ea typeface="Arial"/>
                <a:cs typeface="Arial"/>
                <a:sym typeface="Arial"/>
              </a:rPr>
              <a:t>Our view is that subsequent processing of personal data is subject to the legal basis provisions of the GDPR. Legitimate interest is therefore a possible legal basis for processing personal data in these circumstances.</a:t>
            </a:r>
            <a:endParaRPr sz="1100" b="1" i="0" u="none" strike="noStrike" cap="none" dirty="0">
              <a:solidFill>
                <a:schemeClr val="dk1"/>
              </a:solidFill>
              <a:highlight>
                <a:srgbClr val="FFFF00"/>
              </a:highlight>
              <a:latin typeface="Arial"/>
              <a:ea typeface="Arial"/>
              <a:cs typeface="Arial"/>
              <a:sym typeface="Arial"/>
            </a:endParaRPr>
          </a:p>
        </p:txBody>
      </p:sp>
      <p:sp>
        <p:nvSpPr>
          <p:cNvPr id="616" name="Google Shape;616;p93"/>
          <p:cNvSpPr/>
          <p:nvPr/>
        </p:nvSpPr>
        <p:spPr>
          <a:xfrm>
            <a:off x="12958527" y="-1686257"/>
            <a:ext cx="5583522" cy="345790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17" name="Google Shape;617;p93"/>
          <p:cNvSpPr txBox="1"/>
          <p:nvPr/>
        </p:nvSpPr>
        <p:spPr>
          <a:xfrm>
            <a:off x="5856033" y="950913"/>
            <a:ext cx="3072068" cy="214135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rgbClr val="000000"/>
                </a:solidFill>
                <a:latin typeface="Arial"/>
                <a:ea typeface="Arial"/>
                <a:cs typeface="Arial"/>
                <a:sym typeface="Arial"/>
              </a:rPr>
              <a:t>The Draft Code has a general negative bias against marketing as if it is a nefarious activity…. The document generally favours consent and suggests that LI is always the more difficult option….</a:t>
            </a:r>
            <a:r>
              <a:rPr lang="en" sz="1100" b="1" i="0" u="none" strike="noStrike" cap="none" dirty="0">
                <a:solidFill>
                  <a:srgbClr val="000000"/>
                </a:solidFill>
                <a:highlight>
                  <a:srgbClr val="FFFF00"/>
                </a:highlight>
                <a:latin typeface="Arial"/>
                <a:ea typeface="Arial"/>
                <a:cs typeface="Arial"/>
                <a:sym typeface="Arial"/>
              </a:rPr>
              <a:t>By more or less denying legitimate interest for marketing purposes, ICO is ignoring the fundamental premise of the GDPR and the EU Charter of Fundamental Rights</a:t>
            </a:r>
            <a:r>
              <a:rPr lang="en" sz="1100" b="0" i="0" u="none" strike="noStrike" cap="none" dirty="0">
                <a:solidFill>
                  <a:srgbClr val="000000"/>
                </a:solidFill>
                <a:latin typeface="Arial"/>
                <a:ea typeface="Arial"/>
                <a:cs typeface="Arial"/>
                <a:sym typeface="Arial"/>
              </a:rPr>
              <a:t>…. differentiation should be made for cases where technical and organisational measures are taken where profiling is conducted. </a:t>
            </a:r>
            <a:endParaRPr sz="1100" b="1" i="0" u="none" strike="noStrike" cap="none" dirty="0">
              <a:solidFill>
                <a:srgbClr val="000000"/>
              </a:solidFill>
              <a:highlight>
                <a:srgbClr val="FFFF00"/>
              </a:highlight>
              <a:latin typeface="Arial"/>
              <a:ea typeface="Arial"/>
              <a:cs typeface="Arial"/>
              <a:sym typeface="Arial"/>
            </a:endParaRPr>
          </a:p>
        </p:txBody>
      </p:sp>
      <p:sp>
        <p:nvSpPr>
          <p:cNvPr id="618" name="Google Shape;618;p93"/>
          <p:cNvSpPr txBox="1"/>
          <p:nvPr/>
        </p:nvSpPr>
        <p:spPr>
          <a:xfrm>
            <a:off x="5856033" y="3236174"/>
            <a:ext cx="3072068" cy="1362681"/>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dirty="0">
                <a:solidFill>
                  <a:srgbClr val="000000"/>
                </a:solidFill>
                <a:highlight>
                  <a:srgbClr val="FFFF00"/>
                </a:highlight>
                <a:latin typeface="Arial"/>
                <a:ea typeface="Arial"/>
                <a:cs typeface="Arial"/>
                <a:sym typeface="Arial"/>
              </a:rPr>
              <a:t>Pseudonymisation, for instance, helps marketers gain insights into their client base while the identities of the data subjects are protected… Consent provides a stronger level of permission initially and acts as a “gateway” for subsequent Legitimate Interest use.</a:t>
            </a:r>
            <a:endParaRPr sz="1400" b="0" i="0" u="none" strike="noStrike" cap="none" dirty="0">
              <a:solidFill>
                <a:srgbClr val="000000"/>
              </a:solidFill>
              <a:latin typeface="Arial"/>
              <a:ea typeface="Arial"/>
              <a:cs typeface="Arial"/>
              <a:sym typeface="Arial"/>
            </a:endParaRPr>
          </a:p>
        </p:txBody>
      </p:sp>
      <p:sp>
        <p:nvSpPr>
          <p:cNvPr id="619" name="Google Shape;619;p93"/>
          <p:cNvSpPr/>
          <p:nvPr/>
        </p:nvSpPr>
        <p:spPr>
          <a:xfrm>
            <a:off x="2762662" y="950913"/>
            <a:ext cx="2370840" cy="384968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620" name="Google Shape;620;p93"/>
          <p:cNvPicPr preferRelativeResize="0"/>
          <p:nvPr/>
        </p:nvPicPr>
        <p:blipFill rotWithShape="1">
          <a:blip r:embed="rId4">
            <a:alphaModFix/>
          </a:blip>
          <a:srcRect/>
          <a:stretch/>
        </p:blipFill>
        <p:spPr>
          <a:xfrm>
            <a:off x="2467568" y="1653088"/>
            <a:ext cx="1902588" cy="1029073"/>
          </a:xfrm>
          <a:prstGeom prst="rect">
            <a:avLst/>
          </a:prstGeom>
          <a:noFill/>
          <a:ln>
            <a:noFill/>
          </a:ln>
        </p:spPr>
      </p:pic>
      <p:pic>
        <p:nvPicPr>
          <p:cNvPr id="621" name="Google Shape;621;p93"/>
          <p:cNvPicPr preferRelativeResize="0"/>
          <p:nvPr/>
        </p:nvPicPr>
        <p:blipFill rotWithShape="1">
          <a:blip r:embed="rId5">
            <a:alphaModFix/>
          </a:blip>
          <a:srcRect l="5366" t="10793" r="6085" b="10791"/>
          <a:stretch/>
        </p:blipFill>
        <p:spPr>
          <a:xfrm>
            <a:off x="3606811" y="3530363"/>
            <a:ext cx="1902587" cy="953001"/>
          </a:xfrm>
          <a:prstGeom prst="rect">
            <a:avLst/>
          </a:prstGeom>
          <a:noFill/>
          <a:ln>
            <a:noFill/>
          </a:ln>
        </p:spPr>
      </p:pic>
      <p:grpSp>
        <p:nvGrpSpPr>
          <p:cNvPr id="622" name="Google Shape;622;p93"/>
          <p:cNvGrpSpPr/>
          <p:nvPr/>
        </p:nvGrpSpPr>
        <p:grpSpPr>
          <a:xfrm>
            <a:off x="2777796" y="2847377"/>
            <a:ext cx="2746736" cy="517530"/>
            <a:chOff x="2689489" y="2305053"/>
            <a:chExt cx="2961118" cy="517530"/>
          </a:xfrm>
        </p:grpSpPr>
        <p:sp>
          <p:nvSpPr>
            <p:cNvPr id="623" name="Google Shape;623;p93"/>
            <p:cNvSpPr/>
            <p:nvPr/>
          </p:nvSpPr>
          <p:spPr>
            <a:xfrm rot="5400000">
              <a:off x="3911283" y="1083259"/>
              <a:ext cx="517530" cy="2961118"/>
            </a:xfrm>
            <a:prstGeom prst="round2SameRect">
              <a:avLst>
                <a:gd name="adj1" fmla="val 5000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24" name="Google Shape;624;p93"/>
            <p:cNvSpPr txBox="1"/>
            <p:nvPr/>
          </p:nvSpPr>
          <p:spPr>
            <a:xfrm>
              <a:off x="2765424" y="2351452"/>
              <a:ext cx="2371105" cy="424732"/>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1" i="0" u="none" strike="noStrike" cap="none" dirty="0">
                  <a:solidFill>
                    <a:schemeClr val="lt1"/>
                  </a:solidFill>
                  <a:latin typeface="Arial"/>
                  <a:ea typeface="Arial"/>
                  <a:cs typeface="Arial"/>
                  <a:sym typeface="Arial"/>
                </a:rPr>
                <a:t>Data &amp; Marketing Association (DMA) Comment Letter to ICO</a:t>
              </a:r>
              <a:endParaRPr sz="1200" b="1" i="0" u="none" strike="noStrike" cap="none" dirty="0">
                <a:solidFill>
                  <a:schemeClr val="lt1"/>
                </a:solidFill>
                <a:latin typeface="Arial"/>
                <a:ea typeface="Arial"/>
                <a:cs typeface="Arial"/>
                <a:sym typeface="Arial"/>
              </a:endParaRPr>
            </a:p>
          </p:txBody>
        </p:sp>
      </p:grpSp>
      <p:cxnSp>
        <p:nvCxnSpPr>
          <p:cNvPr id="625" name="Google Shape;625;p93"/>
          <p:cNvCxnSpPr/>
          <p:nvPr/>
        </p:nvCxnSpPr>
        <p:spPr>
          <a:xfrm>
            <a:off x="5856033" y="3134521"/>
            <a:ext cx="2829902" cy="0"/>
          </a:xfrm>
          <a:prstGeom prst="straightConnector1">
            <a:avLst/>
          </a:prstGeom>
          <a:noFill/>
          <a:ln w="9525" cap="flat" cmpd="sng">
            <a:solidFill>
              <a:srgbClr val="D8D8D8"/>
            </a:solidFill>
            <a:prstDash val="lgDash"/>
            <a:round/>
            <a:headEnd type="none" w="sm" len="sm"/>
            <a:tailEnd type="none" w="sm" len="sm"/>
          </a:ln>
        </p:spPr>
      </p:cxnSp>
      <p:grpSp>
        <p:nvGrpSpPr>
          <p:cNvPr id="626" name="Google Shape;626;p93"/>
          <p:cNvGrpSpPr/>
          <p:nvPr/>
        </p:nvGrpSpPr>
        <p:grpSpPr>
          <a:xfrm rot="10800000">
            <a:off x="2386766" y="965211"/>
            <a:ext cx="2746736" cy="517530"/>
            <a:chOff x="2689489" y="2305053"/>
            <a:chExt cx="2961118" cy="517530"/>
          </a:xfrm>
        </p:grpSpPr>
        <p:sp>
          <p:nvSpPr>
            <p:cNvPr id="627" name="Google Shape;627;p93"/>
            <p:cNvSpPr/>
            <p:nvPr/>
          </p:nvSpPr>
          <p:spPr>
            <a:xfrm rot="5400000">
              <a:off x="3911283" y="1083259"/>
              <a:ext cx="517530" cy="2961118"/>
            </a:xfrm>
            <a:prstGeom prst="round2SameRect">
              <a:avLst>
                <a:gd name="adj1" fmla="val 5000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28" name="Google Shape;628;p93"/>
            <p:cNvSpPr txBox="1"/>
            <p:nvPr/>
          </p:nvSpPr>
          <p:spPr>
            <a:xfrm rot="10800000">
              <a:off x="2765426" y="2351452"/>
              <a:ext cx="2555882" cy="424732"/>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1" i="0" u="none" strike="noStrike" cap="none" dirty="0">
                  <a:solidFill>
                    <a:schemeClr val="lt1"/>
                  </a:solidFill>
                  <a:latin typeface="Arial"/>
                  <a:ea typeface="Arial"/>
                  <a:cs typeface="Arial"/>
                  <a:sym typeface="Arial"/>
                </a:rPr>
                <a:t>Internet Advertising Bureau (IAB) Comment Letter to ICO</a:t>
              </a:r>
              <a:endParaRPr sz="1200" b="1" i="0" u="none" strike="noStrike" cap="none" dirty="0">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94"/>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634" name="Google Shape;634;p94"/>
          <p:cNvSpPr/>
          <p:nvPr/>
        </p:nvSpPr>
        <p:spPr>
          <a:xfrm>
            <a:off x="4810125" y="1604218"/>
            <a:ext cx="1908600" cy="1862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35" name="Google Shape;635;p94"/>
          <p:cNvSpPr/>
          <p:nvPr/>
        </p:nvSpPr>
        <p:spPr>
          <a:xfrm>
            <a:off x="7019386" y="1604218"/>
            <a:ext cx="1908600" cy="1862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36" name="Google Shape;636;p94"/>
          <p:cNvSpPr/>
          <p:nvPr/>
        </p:nvSpPr>
        <p:spPr>
          <a:xfrm>
            <a:off x="4810125" y="3858125"/>
            <a:ext cx="1908714" cy="93845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37" name="Google Shape;637;p94"/>
          <p:cNvSpPr/>
          <p:nvPr/>
        </p:nvSpPr>
        <p:spPr>
          <a:xfrm>
            <a:off x="7019386" y="3858125"/>
            <a:ext cx="1908714" cy="93845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38" name="Google Shape;638;p94"/>
          <p:cNvSpPr txBox="1">
            <a:spLocks noGrp="1"/>
          </p:cNvSpPr>
          <p:nvPr>
            <p:ph type="body" idx="1"/>
          </p:nvPr>
        </p:nvSpPr>
        <p:spPr>
          <a:xfrm>
            <a:off x="-30019" y="141259"/>
            <a:ext cx="7708800" cy="4719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100000"/>
              </a:lnSpc>
              <a:spcBef>
                <a:spcPts val="1200"/>
              </a:spcBef>
              <a:spcAft>
                <a:spcPts val="0"/>
              </a:spcAft>
              <a:buClr>
                <a:schemeClr val="accent2"/>
              </a:buClr>
              <a:buSzPts val="2400"/>
              <a:buFont typeface="Noto Sans Symbols"/>
              <a:buNone/>
            </a:pPr>
            <a:r>
              <a:rPr lang="en" sz="2000" dirty="0"/>
              <a:t>IAF and Anonos Comment Letters to ICO</a:t>
            </a:r>
            <a:endParaRPr sz="2000" dirty="0"/>
          </a:p>
        </p:txBody>
      </p:sp>
      <p:sp>
        <p:nvSpPr>
          <p:cNvPr id="639" name="Google Shape;639;p94"/>
          <p:cNvSpPr/>
          <p:nvPr/>
        </p:nvSpPr>
        <p:spPr>
          <a:xfrm>
            <a:off x="215899" y="4573945"/>
            <a:ext cx="4283724" cy="222635"/>
          </a:xfrm>
          <a:prstGeom prst="round2SameRect">
            <a:avLst>
              <a:gd name="adj1" fmla="val 0"/>
              <a:gd name="adj2" fmla="val 50000"/>
            </a:avLst>
          </a:prstGeom>
          <a:solidFill>
            <a:schemeClr val="dk2"/>
          </a:solid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200" b="1" i="0" u="none" strike="noStrike" cap="none" dirty="0">
                <a:solidFill>
                  <a:srgbClr val="00B050"/>
                </a:solidFill>
                <a:latin typeface="Arial"/>
                <a:ea typeface="Arial"/>
                <a:cs typeface="Arial"/>
                <a:sym typeface="Arial"/>
              </a:rPr>
              <a:t>www.microsegmentation.com/ico</a:t>
            </a:r>
            <a:endParaRPr sz="1200" b="1" i="0" u="none" strike="noStrike" cap="none" dirty="0">
              <a:solidFill>
                <a:srgbClr val="00B050"/>
              </a:solidFill>
              <a:latin typeface="Arial"/>
              <a:ea typeface="Arial"/>
              <a:cs typeface="Arial"/>
              <a:sym typeface="Arial"/>
            </a:endParaRPr>
          </a:p>
        </p:txBody>
      </p:sp>
      <p:sp>
        <p:nvSpPr>
          <p:cNvPr id="640" name="Google Shape;640;p94"/>
          <p:cNvSpPr/>
          <p:nvPr/>
        </p:nvSpPr>
        <p:spPr>
          <a:xfrm>
            <a:off x="4795152" y="890088"/>
            <a:ext cx="4132800" cy="3831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41" name="Google Shape;641;p94"/>
          <p:cNvSpPr txBox="1"/>
          <p:nvPr/>
        </p:nvSpPr>
        <p:spPr>
          <a:xfrm>
            <a:off x="4810125" y="975448"/>
            <a:ext cx="4096200" cy="212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1" i="0" u="none" strike="noStrike" cap="none" dirty="0">
                <a:solidFill>
                  <a:schemeClr val="lt1"/>
                </a:solidFill>
                <a:latin typeface="Arial"/>
                <a:ea typeface="Arial"/>
                <a:cs typeface="Arial"/>
                <a:sym typeface="Arial"/>
              </a:rPr>
              <a:t>Four Critical Questions for Direct Marketing</a:t>
            </a:r>
            <a:endParaRPr sz="1400" b="0" i="0" u="none" strike="noStrike" cap="none" dirty="0">
              <a:solidFill>
                <a:srgbClr val="000000"/>
              </a:solidFill>
              <a:latin typeface="Arial"/>
              <a:ea typeface="Arial"/>
              <a:cs typeface="Arial"/>
              <a:sym typeface="Arial"/>
            </a:endParaRPr>
          </a:p>
        </p:txBody>
      </p:sp>
      <p:grpSp>
        <p:nvGrpSpPr>
          <p:cNvPr id="642" name="Google Shape;642;p94"/>
          <p:cNvGrpSpPr/>
          <p:nvPr/>
        </p:nvGrpSpPr>
        <p:grpSpPr>
          <a:xfrm>
            <a:off x="5599565" y="1447887"/>
            <a:ext cx="329834" cy="329834"/>
            <a:chOff x="5659010" y="1492337"/>
            <a:chExt cx="329834" cy="329834"/>
          </a:xfrm>
        </p:grpSpPr>
        <p:sp>
          <p:nvSpPr>
            <p:cNvPr id="643" name="Google Shape;643;p94"/>
            <p:cNvSpPr/>
            <p:nvPr/>
          </p:nvSpPr>
          <p:spPr>
            <a:xfrm>
              <a:off x="5659010" y="1492337"/>
              <a:ext cx="329834" cy="329834"/>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00" b="0" i="0" u="none" strike="noStrike" cap="none" dirty="0">
                <a:solidFill>
                  <a:srgbClr val="000000"/>
                </a:solidFill>
                <a:latin typeface="Arial"/>
                <a:ea typeface="Arial"/>
                <a:cs typeface="Arial"/>
                <a:sym typeface="Arial"/>
              </a:endParaRPr>
            </a:p>
          </p:txBody>
        </p:sp>
        <p:sp>
          <p:nvSpPr>
            <p:cNvPr id="644" name="Google Shape;644;p94"/>
            <p:cNvSpPr/>
            <p:nvPr/>
          </p:nvSpPr>
          <p:spPr>
            <a:xfrm>
              <a:off x="5767177" y="1534144"/>
              <a:ext cx="113501" cy="2462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Arial"/>
                  <a:ea typeface="Arial"/>
                  <a:cs typeface="Arial"/>
                  <a:sym typeface="Arial"/>
                </a:rPr>
                <a:t>1</a:t>
              </a:r>
              <a:endParaRPr sz="1600" b="0" i="0" u="none" strike="noStrike" cap="none" dirty="0">
                <a:solidFill>
                  <a:srgbClr val="000000"/>
                </a:solidFill>
                <a:latin typeface="Arial"/>
                <a:ea typeface="Arial"/>
                <a:cs typeface="Arial"/>
                <a:sym typeface="Arial"/>
              </a:endParaRPr>
            </a:p>
          </p:txBody>
        </p:sp>
      </p:grpSp>
      <p:sp>
        <p:nvSpPr>
          <p:cNvPr id="645" name="Google Shape;645;p94"/>
          <p:cNvSpPr/>
          <p:nvPr/>
        </p:nvSpPr>
        <p:spPr>
          <a:xfrm>
            <a:off x="4886377" y="1905177"/>
            <a:ext cx="1756200" cy="138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Arial"/>
                <a:ea typeface="Arial"/>
                <a:cs typeface="Arial"/>
                <a:sym typeface="Arial"/>
              </a:rPr>
              <a:t>May different legal grounds co-exist to support separate processes comprising lawful direct marketing, or must a single, unitary legal basis be established to support all end-to-end processing steps (e.g., collection, analytics, outreach, etc.) of personal data for direct marketing?</a:t>
            </a:r>
            <a:endParaRPr sz="1400" b="0" i="0" u="none" strike="noStrike" cap="none" dirty="0">
              <a:solidFill>
                <a:srgbClr val="000000"/>
              </a:solidFill>
              <a:latin typeface="Arial"/>
              <a:ea typeface="Arial"/>
              <a:cs typeface="Arial"/>
              <a:sym typeface="Arial"/>
            </a:endParaRPr>
          </a:p>
        </p:txBody>
      </p:sp>
      <p:sp>
        <p:nvSpPr>
          <p:cNvPr id="646" name="Google Shape;646;p94"/>
          <p:cNvSpPr/>
          <p:nvPr/>
        </p:nvSpPr>
        <p:spPr>
          <a:xfrm>
            <a:off x="7095343" y="1905177"/>
            <a:ext cx="1756800" cy="1107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Arial"/>
                <a:ea typeface="Arial"/>
                <a:cs typeface="Arial"/>
                <a:sym typeface="Arial"/>
              </a:rPr>
              <a:t>Can the further processing of personal data for direct marketing purposes be based on Legitimate Interests when supported by pseudonymised microsegments to respect and enforce the fundamental rights of data subjects?</a:t>
            </a:r>
            <a:endParaRPr sz="1400" b="0" i="0" u="none" strike="noStrike" cap="none" dirty="0">
              <a:solidFill>
                <a:srgbClr val="000000"/>
              </a:solidFill>
              <a:latin typeface="Arial"/>
              <a:ea typeface="Arial"/>
              <a:cs typeface="Arial"/>
              <a:sym typeface="Arial"/>
            </a:endParaRPr>
          </a:p>
        </p:txBody>
      </p:sp>
      <p:grpSp>
        <p:nvGrpSpPr>
          <p:cNvPr id="647" name="Google Shape;647;p94"/>
          <p:cNvGrpSpPr/>
          <p:nvPr/>
        </p:nvGrpSpPr>
        <p:grpSpPr>
          <a:xfrm>
            <a:off x="7808826" y="1447887"/>
            <a:ext cx="329834" cy="329834"/>
            <a:chOff x="5659010" y="1492337"/>
            <a:chExt cx="329834" cy="329834"/>
          </a:xfrm>
        </p:grpSpPr>
        <p:sp>
          <p:nvSpPr>
            <p:cNvPr id="648" name="Google Shape;648;p94"/>
            <p:cNvSpPr/>
            <p:nvPr/>
          </p:nvSpPr>
          <p:spPr>
            <a:xfrm>
              <a:off x="5659010" y="1492337"/>
              <a:ext cx="329834" cy="329834"/>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00" b="0" i="0" u="none" strike="noStrike" cap="none" dirty="0">
                <a:solidFill>
                  <a:srgbClr val="000000"/>
                </a:solidFill>
                <a:latin typeface="Arial"/>
                <a:ea typeface="Arial"/>
                <a:cs typeface="Arial"/>
                <a:sym typeface="Arial"/>
              </a:endParaRPr>
            </a:p>
          </p:txBody>
        </p:sp>
        <p:sp>
          <p:nvSpPr>
            <p:cNvPr id="649" name="Google Shape;649;p94"/>
            <p:cNvSpPr/>
            <p:nvPr/>
          </p:nvSpPr>
          <p:spPr>
            <a:xfrm>
              <a:off x="5767177" y="1534144"/>
              <a:ext cx="113501" cy="2462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Arial"/>
                  <a:ea typeface="Arial"/>
                  <a:cs typeface="Arial"/>
                  <a:sym typeface="Arial"/>
                </a:rPr>
                <a:t>3</a:t>
              </a:r>
              <a:endParaRPr sz="1600" b="0" i="0" u="none" strike="noStrike" cap="none" dirty="0">
                <a:solidFill>
                  <a:srgbClr val="000000"/>
                </a:solidFill>
                <a:latin typeface="Arial"/>
                <a:ea typeface="Arial"/>
                <a:cs typeface="Arial"/>
                <a:sym typeface="Arial"/>
              </a:endParaRPr>
            </a:p>
          </p:txBody>
        </p:sp>
      </p:grpSp>
      <p:grpSp>
        <p:nvGrpSpPr>
          <p:cNvPr id="650" name="Google Shape;650;p94"/>
          <p:cNvGrpSpPr/>
          <p:nvPr/>
        </p:nvGrpSpPr>
        <p:grpSpPr>
          <a:xfrm>
            <a:off x="5599565" y="3704557"/>
            <a:ext cx="329834" cy="329834"/>
            <a:chOff x="5659010" y="1492337"/>
            <a:chExt cx="329834" cy="329834"/>
          </a:xfrm>
        </p:grpSpPr>
        <p:sp>
          <p:nvSpPr>
            <p:cNvPr id="651" name="Google Shape;651;p94"/>
            <p:cNvSpPr/>
            <p:nvPr/>
          </p:nvSpPr>
          <p:spPr>
            <a:xfrm>
              <a:off x="5659010" y="1492337"/>
              <a:ext cx="329834" cy="329834"/>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00" b="0" i="0" u="none" strike="noStrike" cap="none" dirty="0">
                <a:solidFill>
                  <a:srgbClr val="000000"/>
                </a:solidFill>
                <a:latin typeface="Arial"/>
                <a:ea typeface="Arial"/>
                <a:cs typeface="Arial"/>
                <a:sym typeface="Arial"/>
              </a:endParaRPr>
            </a:p>
          </p:txBody>
        </p:sp>
        <p:sp>
          <p:nvSpPr>
            <p:cNvPr id="652" name="Google Shape;652;p94"/>
            <p:cNvSpPr/>
            <p:nvPr/>
          </p:nvSpPr>
          <p:spPr>
            <a:xfrm>
              <a:off x="5767177" y="1534144"/>
              <a:ext cx="113501" cy="2462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Arial"/>
                  <a:ea typeface="Arial"/>
                  <a:cs typeface="Arial"/>
                  <a:sym typeface="Arial"/>
                </a:rPr>
                <a:t>2</a:t>
              </a:r>
              <a:endParaRPr sz="1600" b="0" i="0" u="none" strike="noStrike" cap="none" dirty="0">
                <a:solidFill>
                  <a:srgbClr val="000000"/>
                </a:solidFill>
                <a:latin typeface="Arial"/>
                <a:ea typeface="Arial"/>
                <a:cs typeface="Arial"/>
                <a:sym typeface="Arial"/>
              </a:endParaRPr>
            </a:p>
          </p:txBody>
        </p:sp>
      </p:grpSp>
      <p:grpSp>
        <p:nvGrpSpPr>
          <p:cNvPr id="653" name="Google Shape;653;p94"/>
          <p:cNvGrpSpPr/>
          <p:nvPr/>
        </p:nvGrpSpPr>
        <p:grpSpPr>
          <a:xfrm>
            <a:off x="7808826" y="3704557"/>
            <a:ext cx="329834" cy="329834"/>
            <a:chOff x="5659010" y="1492337"/>
            <a:chExt cx="329834" cy="329834"/>
          </a:xfrm>
        </p:grpSpPr>
        <p:sp>
          <p:nvSpPr>
            <p:cNvPr id="654" name="Google Shape;654;p94"/>
            <p:cNvSpPr/>
            <p:nvPr/>
          </p:nvSpPr>
          <p:spPr>
            <a:xfrm>
              <a:off x="5659010" y="1492337"/>
              <a:ext cx="329834" cy="329834"/>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00" b="0" i="0" u="none" strike="noStrike" cap="none" dirty="0">
                <a:solidFill>
                  <a:srgbClr val="000000"/>
                </a:solidFill>
                <a:latin typeface="Arial"/>
                <a:ea typeface="Arial"/>
                <a:cs typeface="Arial"/>
                <a:sym typeface="Arial"/>
              </a:endParaRPr>
            </a:p>
          </p:txBody>
        </p:sp>
        <p:sp>
          <p:nvSpPr>
            <p:cNvPr id="655" name="Google Shape;655;p94"/>
            <p:cNvSpPr/>
            <p:nvPr/>
          </p:nvSpPr>
          <p:spPr>
            <a:xfrm>
              <a:off x="5767177" y="1534144"/>
              <a:ext cx="113501" cy="2462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Arial"/>
                  <a:ea typeface="Arial"/>
                  <a:cs typeface="Arial"/>
                  <a:sym typeface="Arial"/>
                </a:rPr>
                <a:t>4</a:t>
              </a:r>
              <a:endParaRPr sz="1600" b="0" i="0" u="none" strike="noStrike" cap="none" dirty="0">
                <a:solidFill>
                  <a:srgbClr val="000000"/>
                </a:solidFill>
                <a:latin typeface="Arial"/>
                <a:ea typeface="Arial"/>
                <a:cs typeface="Arial"/>
                <a:sym typeface="Arial"/>
              </a:endParaRPr>
            </a:p>
          </p:txBody>
        </p:sp>
      </p:grpSp>
      <p:sp>
        <p:nvSpPr>
          <p:cNvPr id="656" name="Google Shape;656;p94"/>
          <p:cNvSpPr/>
          <p:nvPr/>
        </p:nvSpPr>
        <p:spPr>
          <a:xfrm>
            <a:off x="4886377" y="4146152"/>
            <a:ext cx="1756210" cy="4154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Arial"/>
                <a:ea typeface="Arial"/>
                <a:cs typeface="Arial"/>
                <a:sym typeface="Arial"/>
              </a:rPr>
              <a:t>Can direct marketing itself serve as the purpose for which data is collected based on consent?</a:t>
            </a:r>
            <a:endParaRPr sz="1400" b="0" i="0" u="none" strike="noStrike" cap="none" dirty="0">
              <a:solidFill>
                <a:srgbClr val="000000"/>
              </a:solidFill>
              <a:latin typeface="Arial"/>
              <a:ea typeface="Arial"/>
              <a:cs typeface="Arial"/>
              <a:sym typeface="Arial"/>
            </a:endParaRPr>
          </a:p>
        </p:txBody>
      </p:sp>
      <p:sp>
        <p:nvSpPr>
          <p:cNvPr id="657" name="Google Shape;657;p94"/>
          <p:cNvSpPr/>
          <p:nvPr/>
        </p:nvSpPr>
        <p:spPr>
          <a:xfrm>
            <a:off x="7095343" y="4146152"/>
            <a:ext cx="1756800" cy="4154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000000"/>
                </a:solidFill>
                <a:latin typeface="Arial"/>
                <a:ea typeface="Arial"/>
                <a:cs typeface="Arial"/>
                <a:sym typeface="Arial"/>
              </a:rPr>
              <a:t>Does all profiling necessarily constitute automated decision making?</a:t>
            </a:r>
            <a:endParaRPr sz="1400" b="0" i="0" u="none" strike="noStrike" cap="none" dirty="0">
              <a:solidFill>
                <a:srgbClr val="000000"/>
              </a:solidFill>
              <a:latin typeface="Arial"/>
              <a:ea typeface="Arial"/>
              <a:cs typeface="Arial"/>
              <a:sym typeface="Arial"/>
            </a:endParaRPr>
          </a:p>
        </p:txBody>
      </p:sp>
      <p:pic>
        <p:nvPicPr>
          <p:cNvPr id="658" name="Google Shape;658;p94"/>
          <p:cNvPicPr preferRelativeResize="0"/>
          <p:nvPr/>
        </p:nvPicPr>
        <p:blipFill>
          <a:blip r:embed="rId4">
            <a:alphaModFix/>
          </a:blip>
          <a:stretch>
            <a:fillRect/>
          </a:stretch>
        </p:blipFill>
        <p:spPr>
          <a:xfrm>
            <a:off x="304800" y="833100"/>
            <a:ext cx="4145087" cy="35884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95"/>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664" name="Google Shape;664;p95"/>
          <p:cNvSpPr/>
          <p:nvPr/>
        </p:nvSpPr>
        <p:spPr>
          <a:xfrm>
            <a:off x="0" y="2938926"/>
            <a:ext cx="9144000" cy="1587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65" name="Google Shape;665;p95"/>
          <p:cNvSpPr txBox="1"/>
          <p:nvPr/>
        </p:nvSpPr>
        <p:spPr>
          <a:xfrm>
            <a:off x="189922" y="252095"/>
            <a:ext cx="8091900" cy="4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000" b="1" i="0" u="none" strike="noStrike" cap="none" dirty="0">
                <a:solidFill>
                  <a:schemeClr val="dk1"/>
                </a:solidFill>
                <a:latin typeface="Arial"/>
                <a:ea typeface="Arial"/>
                <a:cs typeface="Arial"/>
                <a:sym typeface="Arial"/>
              </a:rPr>
              <a:t>ICO Code of </a:t>
            </a:r>
            <a:r>
              <a:rPr lang="en" sz="2000" b="1" dirty="0">
                <a:solidFill>
                  <a:schemeClr val="dk1"/>
                </a:solidFill>
              </a:rPr>
              <a:t>Practice </a:t>
            </a:r>
            <a:r>
              <a:rPr lang="en" sz="2000" b="1" i="0" u="none" strike="noStrike" cap="none" dirty="0">
                <a:solidFill>
                  <a:schemeClr val="dk1"/>
                </a:solidFill>
                <a:latin typeface="Arial"/>
                <a:ea typeface="Arial"/>
                <a:cs typeface="Arial"/>
                <a:sym typeface="Arial"/>
              </a:rPr>
              <a:t>&amp; Direct Marketing</a:t>
            </a:r>
            <a:endParaRPr sz="2000" b="0" i="0" u="none" strike="noStrike" cap="none" dirty="0">
              <a:solidFill>
                <a:srgbClr val="000000"/>
              </a:solidFill>
              <a:latin typeface="Arial"/>
              <a:ea typeface="Arial"/>
              <a:cs typeface="Arial"/>
              <a:sym typeface="Arial"/>
            </a:endParaRPr>
          </a:p>
        </p:txBody>
      </p:sp>
      <p:cxnSp>
        <p:nvCxnSpPr>
          <p:cNvPr id="666" name="Google Shape;666;p95"/>
          <p:cNvCxnSpPr/>
          <p:nvPr/>
        </p:nvCxnSpPr>
        <p:spPr>
          <a:xfrm>
            <a:off x="3150285" y="3305822"/>
            <a:ext cx="0" cy="974700"/>
          </a:xfrm>
          <a:prstGeom prst="straightConnector1">
            <a:avLst/>
          </a:prstGeom>
          <a:noFill/>
          <a:ln w="9525" cap="flat" cmpd="sng">
            <a:solidFill>
              <a:srgbClr val="D8D8D8"/>
            </a:solidFill>
            <a:prstDash val="lgDash"/>
            <a:round/>
            <a:headEnd type="none" w="sm" len="sm"/>
            <a:tailEnd type="none" w="sm" len="sm"/>
          </a:ln>
        </p:spPr>
      </p:cxnSp>
      <p:sp>
        <p:nvSpPr>
          <p:cNvPr id="667" name="Google Shape;667;p95"/>
          <p:cNvSpPr txBox="1"/>
          <p:nvPr/>
        </p:nvSpPr>
        <p:spPr>
          <a:xfrm>
            <a:off x="523475" y="3268600"/>
            <a:ext cx="1835400" cy="708000"/>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chemeClr val="dk1"/>
                </a:solidFill>
                <a:latin typeface="Arial"/>
                <a:ea typeface="Arial"/>
                <a:cs typeface="Arial"/>
                <a:sym typeface="Arial"/>
              </a:rPr>
              <a:t>The ICO Draft Code of Practice for Direct Marketing highlights an </a:t>
            </a:r>
            <a:r>
              <a:rPr lang="en" sz="1000" b="1" i="0" u="none" strike="noStrike" cap="none" dirty="0">
                <a:solidFill>
                  <a:schemeClr val="dk1"/>
                </a:solidFill>
              </a:rPr>
              <a:t>increas</a:t>
            </a:r>
            <a:r>
              <a:rPr lang="en" sz="1000" b="1" dirty="0">
                <a:solidFill>
                  <a:schemeClr val="dk1"/>
                </a:solidFill>
              </a:rPr>
              <a:t>ed</a:t>
            </a:r>
            <a:r>
              <a:rPr lang="en" sz="1000" b="1" i="0" u="none" strike="noStrike" cap="none" dirty="0">
                <a:solidFill>
                  <a:schemeClr val="dk1"/>
                </a:solidFill>
              </a:rPr>
              <a:t> focus by Data Protection Authorities on direct (segment-based) marketing practices.</a:t>
            </a:r>
            <a:endParaRPr sz="1400" b="1" i="0" u="none" strike="noStrike" cap="none" dirty="0">
              <a:solidFill>
                <a:srgbClr val="000000"/>
              </a:solidFill>
            </a:endParaRPr>
          </a:p>
        </p:txBody>
      </p:sp>
      <p:grpSp>
        <p:nvGrpSpPr>
          <p:cNvPr id="668" name="Google Shape;668;p95"/>
          <p:cNvGrpSpPr/>
          <p:nvPr/>
        </p:nvGrpSpPr>
        <p:grpSpPr>
          <a:xfrm>
            <a:off x="1136950" y="2557968"/>
            <a:ext cx="646159" cy="646160"/>
            <a:chOff x="1136906" y="3166737"/>
            <a:chExt cx="766500" cy="766500"/>
          </a:xfrm>
        </p:grpSpPr>
        <p:sp>
          <p:nvSpPr>
            <p:cNvPr id="669" name="Google Shape;669;p95"/>
            <p:cNvSpPr/>
            <p:nvPr/>
          </p:nvSpPr>
          <p:spPr>
            <a:xfrm>
              <a:off x="1136906" y="3166737"/>
              <a:ext cx="766500" cy="766500"/>
            </a:xfrm>
            <a:prstGeom prst="ellipse">
              <a:avLst/>
            </a:prstGeom>
            <a:solidFill>
              <a:schemeClr val="accent6"/>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Arial"/>
                <a:ea typeface="Arial"/>
                <a:cs typeface="Arial"/>
                <a:sym typeface="Arial"/>
              </a:endParaRPr>
            </a:p>
          </p:txBody>
        </p:sp>
        <p:sp>
          <p:nvSpPr>
            <p:cNvPr id="670" name="Google Shape;670;p95"/>
            <p:cNvSpPr/>
            <p:nvPr/>
          </p:nvSpPr>
          <p:spPr>
            <a:xfrm>
              <a:off x="1308903" y="3288395"/>
              <a:ext cx="422400" cy="5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Arial"/>
                  <a:ea typeface="Arial"/>
                  <a:cs typeface="Arial"/>
                  <a:sym typeface="Arial"/>
                </a:rPr>
                <a:t>1</a:t>
              </a:r>
              <a:endParaRPr sz="2400" b="1" i="0" u="none" strike="noStrike" cap="none" dirty="0">
                <a:solidFill>
                  <a:srgbClr val="FFFFFF"/>
                </a:solidFill>
                <a:latin typeface="Arial"/>
                <a:ea typeface="Arial"/>
                <a:cs typeface="Arial"/>
                <a:sym typeface="Arial"/>
              </a:endParaRPr>
            </a:p>
          </p:txBody>
        </p:sp>
      </p:grpSp>
      <p:cxnSp>
        <p:nvCxnSpPr>
          <p:cNvPr id="671" name="Google Shape;671;p95"/>
          <p:cNvCxnSpPr/>
          <p:nvPr/>
        </p:nvCxnSpPr>
        <p:spPr>
          <a:xfrm>
            <a:off x="5838734" y="3305822"/>
            <a:ext cx="0" cy="974700"/>
          </a:xfrm>
          <a:prstGeom prst="straightConnector1">
            <a:avLst/>
          </a:prstGeom>
          <a:noFill/>
          <a:ln w="9525" cap="flat" cmpd="sng">
            <a:solidFill>
              <a:srgbClr val="D8D8D8"/>
            </a:solidFill>
            <a:prstDash val="lgDash"/>
            <a:round/>
            <a:headEnd type="none" w="sm" len="sm"/>
            <a:tailEnd type="none" w="sm" len="sm"/>
          </a:ln>
        </p:spPr>
      </p:cxnSp>
      <p:sp>
        <p:nvSpPr>
          <p:cNvPr id="672" name="Google Shape;672;p95"/>
          <p:cNvSpPr txBox="1"/>
          <p:nvPr/>
        </p:nvSpPr>
        <p:spPr>
          <a:xfrm>
            <a:off x="3386499" y="3268600"/>
            <a:ext cx="2322900" cy="1015800"/>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dirty="0">
                <a:solidFill>
                  <a:srgbClr val="FF0000"/>
                </a:solidFill>
                <a:latin typeface="Arial"/>
                <a:ea typeface="Arial"/>
                <a:cs typeface="Arial"/>
                <a:sym typeface="Arial"/>
              </a:rPr>
              <a:t>Without concrete initiatives on the part of industry to show that direct marketing can coexist with strong privacy protections, </a:t>
            </a:r>
            <a:r>
              <a:rPr lang="en" sz="1000" b="1" i="1" u="sng" strike="noStrike" cap="none" dirty="0">
                <a:solidFill>
                  <a:srgbClr val="FF0000"/>
                </a:solidFill>
                <a:latin typeface="Arial"/>
                <a:ea typeface="Arial"/>
                <a:cs typeface="Arial"/>
                <a:sym typeface="Arial"/>
              </a:rPr>
              <a:t>it is a near certainty that regulatory developments threaten direct marketing.</a:t>
            </a:r>
            <a:endParaRPr sz="900" b="0" i="0" u="none" strike="noStrike" cap="none" dirty="0">
              <a:solidFill>
                <a:schemeClr val="dk1"/>
              </a:solidFill>
              <a:latin typeface="Arial"/>
              <a:ea typeface="Arial"/>
              <a:cs typeface="Arial"/>
              <a:sym typeface="Arial"/>
            </a:endParaRPr>
          </a:p>
        </p:txBody>
      </p:sp>
      <p:grpSp>
        <p:nvGrpSpPr>
          <p:cNvPr id="673" name="Google Shape;673;p95"/>
          <p:cNvGrpSpPr/>
          <p:nvPr/>
        </p:nvGrpSpPr>
        <p:grpSpPr>
          <a:xfrm>
            <a:off x="4206399" y="2557968"/>
            <a:ext cx="646160" cy="646160"/>
            <a:chOff x="1136906" y="3166737"/>
            <a:chExt cx="766500" cy="766500"/>
          </a:xfrm>
        </p:grpSpPr>
        <p:sp>
          <p:nvSpPr>
            <p:cNvPr id="674" name="Google Shape;674;p95"/>
            <p:cNvSpPr/>
            <p:nvPr/>
          </p:nvSpPr>
          <p:spPr>
            <a:xfrm>
              <a:off x="1136906" y="3166737"/>
              <a:ext cx="766500" cy="766500"/>
            </a:xfrm>
            <a:prstGeom prst="ellipse">
              <a:avLst/>
            </a:prstGeom>
            <a:solidFill>
              <a:schemeClr val="accent6"/>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Arial"/>
                <a:ea typeface="Arial"/>
                <a:cs typeface="Arial"/>
                <a:sym typeface="Arial"/>
              </a:endParaRPr>
            </a:p>
          </p:txBody>
        </p:sp>
        <p:sp>
          <p:nvSpPr>
            <p:cNvPr id="675" name="Google Shape;675;p95"/>
            <p:cNvSpPr/>
            <p:nvPr/>
          </p:nvSpPr>
          <p:spPr>
            <a:xfrm>
              <a:off x="1308903" y="3288395"/>
              <a:ext cx="422400" cy="5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p:txBody>
        </p:sp>
      </p:grpSp>
      <p:sp>
        <p:nvSpPr>
          <p:cNvPr id="676" name="Google Shape;676;p95"/>
          <p:cNvSpPr txBox="1"/>
          <p:nvPr/>
        </p:nvSpPr>
        <p:spPr>
          <a:xfrm>
            <a:off x="6079450" y="3268600"/>
            <a:ext cx="2807400" cy="1323300"/>
          </a:xfrm>
          <a:prstGeom prst="rect">
            <a:avLst/>
          </a:prstGeom>
          <a:noFill/>
          <a:ln>
            <a:noFill/>
          </a:ln>
        </p:spPr>
        <p:txBody>
          <a:bodyPr spcFirstLastPara="1" wrap="square" lIns="72000" tIns="45700" rIns="7200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chemeClr val="dk1"/>
                </a:solidFill>
                <a:latin typeface="Arial"/>
                <a:ea typeface="Arial"/>
                <a:cs typeface="Arial"/>
                <a:sym typeface="Arial"/>
              </a:rPr>
              <a:t>To lawfully continue direct marketing, Legitimate Interests processing is required as a complement to consent, necessitating new technical capabilities not supported by technologies developed prior to the GDPR. </a:t>
            </a:r>
            <a:r>
              <a:rPr lang="en" sz="1000" b="1" i="1" u="none" strike="noStrike" cap="none" dirty="0">
                <a:solidFill>
                  <a:schemeClr val="accent1"/>
                </a:solidFill>
                <a:latin typeface="Arial"/>
                <a:ea typeface="Arial"/>
                <a:cs typeface="Arial"/>
                <a:sym typeface="Arial"/>
              </a:rPr>
              <a:t>Pseudonymisation – as newly defined under the GDPR – helps solve the situation.</a:t>
            </a:r>
            <a:endParaRPr sz="1400" b="0" i="0" u="none" strike="noStrike" cap="none" dirty="0">
              <a:solidFill>
                <a:srgbClr val="000000"/>
              </a:solidFill>
              <a:latin typeface="Arial"/>
              <a:ea typeface="Arial"/>
              <a:cs typeface="Arial"/>
              <a:sym typeface="Arial"/>
            </a:endParaRPr>
          </a:p>
        </p:txBody>
      </p:sp>
      <p:grpSp>
        <p:nvGrpSpPr>
          <p:cNvPr id="677" name="Google Shape;677;p95"/>
          <p:cNvGrpSpPr/>
          <p:nvPr/>
        </p:nvGrpSpPr>
        <p:grpSpPr>
          <a:xfrm>
            <a:off x="7144101" y="2557968"/>
            <a:ext cx="646159" cy="646160"/>
            <a:chOff x="1136906" y="3166737"/>
            <a:chExt cx="766500" cy="766500"/>
          </a:xfrm>
        </p:grpSpPr>
        <p:sp>
          <p:nvSpPr>
            <p:cNvPr id="678" name="Google Shape;678;p95"/>
            <p:cNvSpPr/>
            <p:nvPr/>
          </p:nvSpPr>
          <p:spPr>
            <a:xfrm>
              <a:off x="1136906" y="3166737"/>
              <a:ext cx="766500" cy="766500"/>
            </a:xfrm>
            <a:prstGeom prst="ellipse">
              <a:avLst/>
            </a:prstGeom>
            <a:solidFill>
              <a:schemeClr val="accent1"/>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Arial"/>
                <a:ea typeface="Arial"/>
                <a:cs typeface="Arial"/>
                <a:sym typeface="Arial"/>
              </a:endParaRPr>
            </a:p>
          </p:txBody>
        </p:sp>
        <p:sp>
          <p:nvSpPr>
            <p:cNvPr id="679" name="Google Shape;679;p95"/>
            <p:cNvSpPr/>
            <p:nvPr/>
          </p:nvSpPr>
          <p:spPr>
            <a:xfrm>
              <a:off x="1308903" y="3288395"/>
              <a:ext cx="422400" cy="5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Arial"/>
                  <a:ea typeface="Arial"/>
                  <a:cs typeface="Arial"/>
                  <a:sym typeface="Arial"/>
                </a:rPr>
                <a:t>3</a:t>
              </a:r>
              <a:endParaRPr sz="1400" b="0" i="0" u="none" strike="noStrike" cap="none" dirty="0">
                <a:solidFill>
                  <a:srgbClr val="000000"/>
                </a:solidFill>
                <a:latin typeface="Arial"/>
                <a:ea typeface="Arial"/>
                <a:cs typeface="Arial"/>
                <a:sym typeface="Arial"/>
              </a:endParaRPr>
            </a:p>
          </p:txBody>
        </p:sp>
      </p:grpSp>
      <p:sp>
        <p:nvSpPr>
          <p:cNvPr id="680" name="Google Shape;680;p95"/>
          <p:cNvSpPr/>
          <p:nvPr/>
        </p:nvSpPr>
        <p:spPr>
          <a:xfrm>
            <a:off x="3186021" y="1047794"/>
            <a:ext cx="2687100" cy="18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b="1" dirty="0"/>
              <a:t>C</a:t>
            </a:r>
            <a:r>
              <a:rPr lang="en" b="1" i="0" u="none" strike="noStrike" cap="none" dirty="0">
                <a:solidFill>
                  <a:srgbClr val="000000"/>
                </a:solidFill>
                <a:latin typeface="Arial"/>
                <a:ea typeface="Arial"/>
                <a:cs typeface="Arial"/>
                <a:sym typeface="Arial"/>
              </a:rPr>
              <a:t>onsent Only Processing</a:t>
            </a:r>
            <a:endParaRPr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b="1" dirty="0"/>
          </a:p>
          <a:p>
            <a:pPr marL="0" marR="0" lvl="0" indent="0" algn="ctr" rtl="0">
              <a:lnSpc>
                <a:spcPct val="100000"/>
              </a:lnSpc>
              <a:spcBef>
                <a:spcPts val="0"/>
              </a:spcBef>
              <a:spcAft>
                <a:spcPts val="0"/>
              </a:spcAft>
              <a:buClr>
                <a:srgbClr val="000000"/>
              </a:buClr>
              <a:buSzPts val="1200"/>
              <a:buFont typeface="Arial"/>
              <a:buNone/>
            </a:pPr>
            <a:r>
              <a:rPr lang="en" b="1" dirty="0"/>
              <a:t>vs</a:t>
            </a:r>
            <a:endParaRPr b="1" dirty="0"/>
          </a:p>
          <a:p>
            <a:pPr marL="0" marR="0" lvl="0" indent="0" algn="ctr" rtl="0">
              <a:lnSpc>
                <a:spcPct val="100000"/>
              </a:lnSpc>
              <a:spcBef>
                <a:spcPts val="0"/>
              </a:spcBef>
              <a:spcAft>
                <a:spcPts val="0"/>
              </a:spcAft>
              <a:buClr>
                <a:srgbClr val="000000"/>
              </a:buClr>
              <a:buSzPts val="1200"/>
              <a:buFont typeface="Arial"/>
              <a:buNone/>
            </a:pPr>
            <a:endParaRPr b="1" dirty="0"/>
          </a:p>
          <a:p>
            <a:pPr marL="0" lvl="0" indent="0" algn="ctr" rtl="0">
              <a:spcBef>
                <a:spcPts val="0"/>
              </a:spcBef>
              <a:spcAft>
                <a:spcPts val="0"/>
              </a:spcAft>
              <a:buClr>
                <a:schemeClr val="dk1"/>
              </a:buClr>
              <a:buSzPts val="1200"/>
              <a:buFont typeface="Arial"/>
              <a:buNone/>
            </a:pPr>
            <a:r>
              <a:rPr lang="en" b="1" dirty="0">
                <a:solidFill>
                  <a:schemeClr val="dk1"/>
                </a:solidFill>
              </a:rPr>
              <a:t>Consent &amp; Legitimate</a:t>
            </a:r>
            <a:endParaRPr dirty="0">
              <a:solidFill>
                <a:schemeClr val="dk1"/>
              </a:solidFill>
            </a:endParaRPr>
          </a:p>
          <a:p>
            <a:pPr marL="0" lvl="0" indent="0" algn="ctr" rtl="0">
              <a:spcBef>
                <a:spcPts val="0"/>
              </a:spcBef>
              <a:spcAft>
                <a:spcPts val="0"/>
              </a:spcAft>
              <a:buClr>
                <a:schemeClr val="dk1"/>
              </a:buClr>
              <a:buSzPts val="1200"/>
              <a:buFont typeface="Arial"/>
              <a:buNone/>
            </a:pPr>
            <a:r>
              <a:rPr lang="en" b="1" dirty="0">
                <a:solidFill>
                  <a:schemeClr val="dk1"/>
                </a:solidFill>
              </a:rPr>
              <a:t> Interests Processing</a:t>
            </a:r>
            <a:endParaRPr b="1" dirty="0"/>
          </a:p>
        </p:txBody>
      </p:sp>
      <p:grpSp>
        <p:nvGrpSpPr>
          <p:cNvPr id="681" name="Google Shape;681;p95"/>
          <p:cNvGrpSpPr/>
          <p:nvPr/>
        </p:nvGrpSpPr>
        <p:grpSpPr>
          <a:xfrm>
            <a:off x="314325" y="833954"/>
            <a:ext cx="2592968" cy="2261172"/>
            <a:chOff x="338668" y="359862"/>
            <a:chExt cx="3877625" cy="3129650"/>
          </a:xfrm>
        </p:grpSpPr>
        <p:pic>
          <p:nvPicPr>
            <p:cNvPr id="682" name="Google Shape;682;p95"/>
            <p:cNvPicPr preferRelativeResize="0"/>
            <p:nvPr/>
          </p:nvPicPr>
          <p:blipFill rotWithShape="1">
            <a:blip r:embed="rId4">
              <a:alphaModFix/>
            </a:blip>
            <a:srcRect/>
            <a:stretch/>
          </p:blipFill>
          <p:spPr>
            <a:xfrm>
              <a:off x="3490543" y="1615079"/>
              <a:ext cx="725750" cy="1471425"/>
            </a:xfrm>
            <a:prstGeom prst="rect">
              <a:avLst/>
            </a:prstGeom>
            <a:noFill/>
            <a:ln>
              <a:noFill/>
            </a:ln>
          </p:spPr>
        </p:pic>
        <p:pic>
          <p:nvPicPr>
            <p:cNvPr id="683" name="Google Shape;683;p95"/>
            <p:cNvPicPr preferRelativeResize="0"/>
            <p:nvPr/>
          </p:nvPicPr>
          <p:blipFill rotWithShape="1">
            <a:blip r:embed="rId4">
              <a:alphaModFix/>
            </a:blip>
            <a:srcRect/>
            <a:stretch/>
          </p:blipFill>
          <p:spPr>
            <a:xfrm>
              <a:off x="580828" y="359862"/>
              <a:ext cx="725750" cy="1471425"/>
            </a:xfrm>
            <a:prstGeom prst="rect">
              <a:avLst/>
            </a:prstGeom>
            <a:noFill/>
            <a:ln>
              <a:noFill/>
            </a:ln>
          </p:spPr>
        </p:pic>
        <p:pic>
          <p:nvPicPr>
            <p:cNvPr id="684" name="Google Shape;684;p95"/>
            <p:cNvPicPr preferRelativeResize="0"/>
            <p:nvPr/>
          </p:nvPicPr>
          <p:blipFill rotWithShape="1">
            <a:blip r:embed="rId5">
              <a:alphaModFix/>
            </a:blip>
            <a:srcRect/>
            <a:stretch/>
          </p:blipFill>
          <p:spPr>
            <a:xfrm>
              <a:off x="338668" y="764147"/>
              <a:ext cx="3151863" cy="2725365"/>
            </a:xfrm>
            <a:prstGeom prst="rect">
              <a:avLst/>
            </a:prstGeom>
            <a:noFill/>
            <a:ln>
              <a:noFill/>
            </a:ln>
          </p:spPr>
        </p:pic>
      </p:grpSp>
      <p:sp>
        <p:nvSpPr>
          <p:cNvPr id="685" name="Google Shape;685;p95"/>
          <p:cNvSpPr txBox="1"/>
          <p:nvPr/>
        </p:nvSpPr>
        <p:spPr>
          <a:xfrm>
            <a:off x="225300" y="4539275"/>
            <a:ext cx="8620500" cy="4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accent1"/>
                </a:solidFill>
              </a:rPr>
              <a:t>NOTE: Austria and Italy have Codes of Conduct that specifically authorize Legitimate Interest processing.</a:t>
            </a:r>
            <a:r>
              <a:rPr lang="en" dirty="0">
                <a:solidFill>
                  <a:schemeClr val="accent1"/>
                </a:solidFill>
              </a:rPr>
              <a:t> </a:t>
            </a:r>
            <a:endParaRPr dirty="0">
              <a:solidFill>
                <a:schemeClr val="accent1"/>
              </a:solidFill>
            </a:endParaRPr>
          </a:p>
        </p:txBody>
      </p:sp>
      <p:pic>
        <p:nvPicPr>
          <p:cNvPr id="686" name="Google Shape;686;p95"/>
          <p:cNvPicPr preferRelativeResize="0"/>
          <p:nvPr/>
        </p:nvPicPr>
        <p:blipFill>
          <a:blip r:embed="rId6">
            <a:alphaModFix/>
          </a:blip>
          <a:stretch>
            <a:fillRect/>
          </a:stretch>
        </p:blipFill>
        <p:spPr>
          <a:xfrm>
            <a:off x="5821975" y="1119276"/>
            <a:ext cx="2571600" cy="14243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96"/>
          <p:cNvPicPr preferRelativeResize="0"/>
          <p:nvPr/>
        </p:nvPicPr>
        <p:blipFill rotWithShape="1">
          <a:blip r:embed="rId3">
            <a:alphaModFix/>
          </a:blip>
          <a:srcRect l="13092" t="19664" r="10296" b="12599"/>
          <a:stretch/>
        </p:blipFill>
        <p:spPr>
          <a:xfrm>
            <a:off x="4390775" y="1204375"/>
            <a:ext cx="4417250" cy="3483901"/>
          </a:xfrm>
          <a:prstGeom prst="rect">
            <a:avLst/>
          </a:prstGeom>
          <a:noFill/>
          <a:ln>
            <a:noFill/>
          </a:ln>
        </p:spPr>
      </p:pic>
      <p:sp>
        <p:nvSpPr>
          <p:cNvPr id="692" name="Google Shape;692;p96"/>
          <p:cNvSpPr txBox="1">
            <a:spLocks noGrp="1"/>
          </p:cNvSpPr>
          <p:nvPr>
            <p:ph type="body" idx="1"/>
          </p:nvPr>
        </p:nvSpPr>
        <p:spPr>
          <a:xfrm>
            <a:off x="207240" y="260755"/>
            <a:ext cx="7708800" cy="47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en" sz="2000" dirty="0">
                <a:solidFill>
                  <a:srgbClr val="000000"/>
                </a:solidFill>
              </a:rPr>
              <a:t>The New GDPR Reality for Data Repurposing</a:t>
            </a:r>
            <a:endParaRPr sz="2000" dirty="0">
              <a:solidFill>
                <a:srgbClr val="000000"/>
              </a:solidFill>
            </a:endParaRPr>
          </a:p>
          <a:p>
            <a:pPr marL="0" lvl="0" indent="0" algn="l" rtl="0">
              <a:lnSpc>
                <a:spcPct val="100000"/>
              </a:lnSpc>
              <a:spcBef>
                <a:spcPts val="0"/>
              </a:spcBef>
              <a:spcAft>
                <a:spcPts val="0"/>
              </a:spcAft>
              <a:buSzPts val="2400"/>
              <a:buNone/>
            </a:pPr>
            <a:endParaRPr sz="2000" dirty="0">
              <a:solidFill>
                <a:srgbClr val="000000"/>
              </a:solidFill>
            </a:endParaRPr>
          </a:p>
        </p:txBody>
      </p:sp>
      <p:sp>
        <p:nvSpPr>
          <p:cNvPr id="693" name="Google Shape;693;p96"/>
          <p:cNvSpPr txBox="1"/>
          <p:nvPr/>
        </p:nvSpPr>
        <p:spPr>
          <a:xfrm>
            <a:off x="7726900" y="2870025"/>
            <a:ext cx="1277400" cy="124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25" b="1" dirty="0">
                <a:solidFill>
                  <a:srgbClr val="FF0000"/>
                </a:solidFill>
              </a:rPr>
              <a:t>Data Assets Unavailable </a:t>
            </a:r>
            <a:endParaRPr sz="1125" b="1" dirty="0">
              <a:solidFill>
                <a:srgbClr val="FF0000"/>
              </a:solidFill>
            </a:endParaRPr>
          </a:p>
          <a:p>
            <a:pPr marL="0" marR="0" lvl="0" indent="0" algn="ctr" rtl="0">
              <a:lnSpc>
                <a:spcPct val="100000"/>
              </a:lnSpc>
              <a:spcBef>
                <a:spcPts val="0"/>
              </a:spcBef>
              <a:spcAft>
                <a:spcPts val="0"/>
              </a:spcAft>
              <a:buNone/>
            </a:pPr>
            <a:r>
              <a:rPr lang="en" sz="1125" b="1" dirty="0">
                <a:solidFill>
                  <a:srgbClr val="FF0000"/>
                </a:solidFill>
              </a:rPr>
              <a:t>for Lawful Repurposing</a:t>
            </a:r>
            <a:endParaRPr sz="1050" dirty="0"/>
          </a:p>
        </p:txBody>
      </p:sp>
      <p:sp>
        <p:nvSpPr>
          <p:cNvPr id="694" name="Google Shape;694;p96"/>
          <p:cNvSpPr/>
          <p:nvPr/>
        </p:nvSpPr>
        <p:spPr>
          <a:xfrm>
            <a:off x="0" y="1025100"/>
            <a:ext cx="4211100" cy="3483900"/>
          </a:xfrm>
          <a:prstGeom prst="roundRect">
            <a:avLst>
              <a:gd name="adj" fmla="val 0"/>
            </a:avLst>
          </a:prstGeom>
          <a:solidFill>
            <a:schemeClr val="accent2">
              <a:alpha val="878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95" name="Google Shape;695;p96"/>
          <p:cNvSpPr/>
          <p:nvPr/>
        </p:nvSpPr>
        <p:spPr>
          <a:xfrm rot="-5400000">
            <a:off x="1657350" y="105270"/>
            <a:ext cx="700800" cy="3101100"/>
          </a:xfrm>
          <a:prstGeom prst="round2SameRect">
            <a:avLst>
              <a:gd name="adj1" fmla="val 9662"/>
              <a:gd name="adj2" fmla="val 9325"/>
            </a:avLst>
          </a:prstGeom>
          <a:solidFill>
            <a:schemeClr val="lt1">
              <a:alpha val="9800"/>
            </a:schemeClr>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96" name="Google Shape;696;p96"/>
          <p:cNvSpPr txBox="1"/>
          <p:nvPr/>
        </p:nvSpPr>
        <p:spPr>
          <a:xfrm>
            <a:off x="457000" y="1298521"/>
            <a:ext cx="3195600" cy="6960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chemeClr val="lt1"/>
              </a:buClr>
              <a:buSzPts val="2400"/>
              <a:buFont typeface="Arial"/>
              <a:buNone/>
            </a:pPr>
            <a:r>
              <a:rPr lang="en" b="0" i="0" u="none" strike="noStrike" cap="none" dirty="0">
                <a:solidFill>
                  <a:schemeClr val="lt1"/>
                </a:solidFill>
                <a:latin typeface="Arial"/>
                <a:ea typeface="Arial"/>
                <a:cs typeface="Arial"/>
                <a:sym typeface="Arial"/>
              </a:rPr>
              <a:t>YOU CAN </a:t>
            </a:r>
            <a:r>
              <a:rPr lang="en" b="1" i="0" u="none" strike="noStrike" cap="none" dirty="0">
                <a:solidFill>
                  <a:schemeClr val="accent6"/>
                </a:solidFill>
                <a:latin typeface="Arial"/>
                <a:ea typeface="Arial"/>
                <a:cs typeface="Arial"/>
                <a:sym typeface="Arial"/>
              </a:rPr>
              <a:t>NO LONGER </a:t>
            </a:r>
            <a:endParaRPr dirty="0"/>
          </a:p>
          <a:p>
            <a:pPr marL="0" marR="0" lvl="0" indent="0" algn="ctr" rtl="0">
              <a:lnSpc>
                <a:spcPct val="115000"/>
              </a:lnSpc>
              <a:spcBef>
                <a:spcPts val="0"/>
              </a:spcBef>
              <a:spcAft>
                <a:spcPts val="0"/>
              </a:spcAft>
              <a:buClr>
                <a:schemeClr val="lt1"/>
              </a:buClr>
              <a:buSzPts val="2400"/>
              <a:buFont typeface="Arial"/>
              <a:buNone/>
            </a:pPr>
            <a:r>
              <a:rPr lang="en" b="0" i="0" u="none" strike="noStrike" cap="none" dirty="0">
                <a:solidFill>
                  <a:schemeClr val="lt1"/>
                </a:solidFill>
                <a:latin typeface="Arial"/>
                <a:ea typeface="Arial"/>
                <a:cs typeface="Arial"/>
                <a:sym typeface="Arial"/>
              </a:rPr>
              <a:t>REL</a:t>
            </a:r>
            <a:r>
              <a:rPr lang="en" dirty="0">
                <a:solidFill>
                  <a:schemeClr val="lt1"/>
                </a:solidFill>
              </a:rPr>
              <a:t>IABLY COUNT</a:t>
            </a:r>
            <a:r>
              <a:rPr lang="en" b="0" i="0" u="none" strike="noStrike" cap="none" dirty="0">
                <a:solidFill>
                  <a:schemeClr val="lt1"/>
                </a:solidFill>
                <a:latin typeface="Arial"/>
                <a:ea typeface="Arial"/>
                <a:cs typeface="Arial"/>
                <a:sym typeface="Arial"/>
              </a:rPr>
              <a:t> ON:</a:t>
            </a:r>
            <a:endParaRPr dirty="0"/>
          </a:p>
        </p:txBody>
      </p:sp>
      <p:sp>
        <p:nvSpPr>
          <p:cNvPr id="697" name="Google Shape;697;p96"/>
          <p:cNvSpPr txBox="1"/>
          <p:nvPr/>
        </p:nvSpPr>
        <p:spPr>
          <a:xfrm>
            <a:off x="1112124" y="3180871"/>
            <a:ext cx="2250300" cy="27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1800"/>
              <a:buFont typeface="Open Sans"/>
              <a:buNone/>
            </a:pPr>
            <a:r>
              <a:rPr lang="en" sz="1200" b="1" dirty="0">
                <a:solidFill>
                  <a:schemeClr val="lt1"/>
                </a:solidFill>
              </a:rPr>
              <a:t>3</a:t>
            </a:r>
            <a:r>
              <a:rPr lang="en" sz="1200" b="1" i="0" u="none" strike="noStrike" cap="none" dirty="0">
                <a:solidFill>
                  <a:schemeClr val="lt1"/>
                </a:solidFill>
                <a:latin typeface="Arial"/>
                <a:ea typeface="Arial"/>
                <a:cs typeface="Arial"/>
                <a:sym typeface="Arial"/>
              </a:rPr>
              <a:t>. </a:t>
            </a:r>
            <a:r>
              <a:rPr lang="en" sz="1200" b="1" dirty="0">
                <a:solidFill>
                  <a:schemeClr val="lt1"/>
                </a:solidFill>
              </a:rPr>
              <a:t>A</a:t>
            </a:r>
            <a:r>
              <a:rPr lang="en" sz="1200" b="1" i="0" u="none" strike="noStrike" cap="none" dirty="0">
                <a:solidFill>
                  <a:schemeClr val="lt1"/>
                </a:solidFill>
                <a:latin typeface="Arial"/>
                <a:ea typeface="Arial"/>
                <a:cs typeface="Arial"/>
                <a:sym typeface="Arial"/>
              </a:rPr>
              <a:t>NONYMI</a:t>
            </a:r>
            <a:r>
              <a:rPr lang="en" sz="1200" b="1" dirty="0">
                <a:solidFill>
                  <a:schemeClr val="lt1"/>
                </a:solidFill>
              </a:rPr>
              <a:t>SATION</a:t>
            </a:r>
            <a:endParaRPr sz="1200" b="0" i="0" u="none" strike="noStrike" cap="none" dirty="0">
              <a:solidFill>
                <a:schemeClr val="lt1"/>
              </a:solidFill>
              <a:latin typeface="Arial"/>
              <a:ea typeface="Arial"/>
              <a:cs typeface="Arial"/>
              <a:sym typeface="Arial"/>
            </a:endParaRPr>
          </a:p>
        </p:txBody>
      </p:sp>
      <p:sp>
        <p:nvSpPr>
          <p:cNvPr id="698" name="Google Shape;698;p96"/>
          <p:cNvSpPr txBox="1"/>
          <p:nvPr/>
        </p:nvSpPr>
        <p:spPr>
          <a:xfrm>
            <a:off x="1133051" y="2653532"/>
            <a:ext cx="2250300" cy="27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1800"/>
              <a:buFont typeface="Open Sans"/>
              <a:buNone/>
            </a:pPr>
            <a:r>
              <a:rPr lang="en" sz="1200" b="1" dirty="0">
                <a:solidFill>
                  <a:schemeClr val="lt1"/>
                </a:solidFill>
              </a:rPr>
              <a:t>2</a:t>
            </a:r>
            <a:r>
              <a:rPr lang="en" sz="1200" b="1" i="0" u="none" strike="noStrike" cap="none" dirty="0">
                <a:solidFill>
                  <a:schemeClr val="lt1"/>
                </a:solidFill>
                <a:latin typeface="Arial"/>
                <a:ea typeface="Arial"/>
                <a:cs typeface="Arial"/>
                <a:sym typeface="Arial"/>
              </a:rPr>
              <a:t>. </a:t>
            </a:r>
            <a:r>
              <a:rPr lang="en" sz="1200" b="1" dirty="0">
                <a:solidFill>
                  <a:schemeClr val="lt1"/>
                </a:solidFill>
              </a:rPr>
              <a:t>CONTRACT</a:t>
            </a:r>
            <a:endParaRPr sz="1200" dirty="0">
              <a:solidFill>
                <a:schemeClr val="lt1"/>
              </a:solidFill>
            </a:endParaRPr>
          </a:p>
        </p:txBody>
      </p:sp>
      <p:sp>
        <p:nvSpPr>
          <p:cNvPr id="699" name="Google Shape;699;p96"/>
          <p:cNvSpPr txBox="1"/>
          <p:nvPr/>
        </p:nvSpPr>
        <p:spPr>
          <a:xfrm>
            <a:off x="1133053" y="2186078"/>
            <a:ext cx="1843500" cy="27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1800"/>
              <a:buFont typeface="Open Sans"/>
              <a:buNone/>
            </a:pPr>
            <a:r>
              <a:rPr lang="en" sz="1200" b="1" dirty="0">
                <a:solidFill>
                  <a:schemeClr val="lt1"/>
                </a:solidFill>
              </a:rPr>
              <a:t>1.</a:t>
            </a:r>
            <a:r>
              <a:rPr lang="en" sz="1200" b="1" i="0" u="none" strike="noStrike" cap="none" dirty="0">
                <a:solidFill>
                  <a:schemeClr val="lt1"/>
                </a:solidFill>
                <a:latin typeface="Arial"/>
                <a:ea typeface="Arial"/>
                <a:cs typeface="Arial"/>
                <a:sym typeface="Arial"/>
              </a:rPr>
              <a:t> </a:t>
            </a:r>
            <a:r>
              <a:rPr lang="en" sz="1200" b="1" dirty="0">
                <a:solidFill>
                  <a:schemeClr val="lt1"/>
                </a:solidFill>
              </a:rPr>
              <a:t>CONSENT</a:t>
            </a:r>
            <a:r>
              <a:rPr lang="en" sz="1200" b="1" i="0" u="none" strike="noStrike" cap="none" dirty="0">
                <a:solidFill>
                  <a:schemeClr val="lt1"/>
                </a:solidFill>
                <a:latin typeface="Arial"/>
                <a:ea typeface="Arial"/>
                <a:cs typeface="Arial"/>
                <a:sym typeface="Arial"/>
              </a:rPr>
              <a:t> </a:t>
            </a:r>
            <a:endParaRPr sz="1200" b="0" i="0" u="none" strike="noStrike" cap="none" dirty="0">
              <a:solidFill>
                <a:schemeClr val="lt1"/>
              </a:solidFill>
              <a:latin typeface="Arial"/>
              <a:ea typeface="Arial"/>
              <a:cs typeface="Arial"/>
              <a:sym typeface="Arial"/>
            </a:endParaRPr>
          </a:p>
        </p:txBody>
      </p:sp>
      <p:grpSp>
        <p:nvGrpSpPr>
          <p:cNvPr id="700" name="Google Shape;700;p96"/>
          <p:cNvGrpSpPr/>
          <p:nvPr/>
        </p:nvGrpSpPr>
        <p:grpSpPr>
          <a:xfrm>
            <a:off x="524619" y="2188081"/>
            <a:ext cx="357840" cy="302795"/>
            <a:chOff x="494540" y="1959452"/>
            <a:chExt cx="596400" cy="503400"/>
          </a:xfrm>
        </p:grpSpPr>
        <p:sp>
          <p:nvSpPr>
            <p:cNvPr id="701" name="Google Shape;701;p96"/>
            <p:cNvSpPr/>
            <p:nvPr/>
          </p:nvSpPr>
          <p:spPr>
            <a:xfrm rot="-5400000" flipH="1">
              <a:off x="541040" y="1912952"/>
              <a:ext cx="503400" cy="596400"/>
            </a:xfrm>
            <a:prstGeom prst="round2DiagRect">
              <a:avLst>
                <a:gd name="adj1" fmla="val 25864"/>
                <a:gd name="adj2" fmla="val 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02" name="Google Shape;702;p96"/>
            <p:cNvGrpSpPr/>
            <p:nvPr/>
          </p:nvGrpSpPr>
          <p:grpSpPr>
            <a:xfrm>
              <a:off x="662650" y="2095376"/>
              <a:ext cx="260319" cy="231659"/>
              <a:chOff x="3398838" y="1473201"/>
              <a:chExt cx="346076" cy="307975"/>
            </a:xfrm>
          </p:grpSpPr>
          <p:sp>
            <p:nvSpPr>
              <p:cNvPr id="703" name="Google Shape;703;p96"/>
              <p:cNvSpPr/>
              <p:nvPr/>
            </p:nvSpPr>
            <p:spPr>
              <a:xfrm>
                <a:off x="3398838" y="1473201"/>
                <a:ext cx="269875" cy="307975"/>
              </a:xfrm>
              <a:custGeom>
                <a:avLst/>
                <a:gdLst/>
                <a:ahLst/>
                <a:cxnLst/>
                <a:rect l="l" t="t" r="r" b="b"/>
                <a:pathLst>
                  <a:path w="72" h="82" extrusionOk="0">
                    <a:moveTo>
                      <a:pt x="36" y="82"/>
                    </a:moveTo>
                    <a:cubicBezTo>
                      <a:pt x="72" y="82"/>
                      <a:pt x="72" y="82"/>
                      <a:pt x="72" y="82"/>
                    </a:cubicBezTo>
                    <a:cubicBezTo>
                      <a:pt x="72" y="82"/>
                      <a:pt x="72" y="69"/>
                      <a:pt x="70" y="63"/>
                    </a:cubicBezTo>
                    <a:cubicBezTo>
                      <a:pt x="68" y="58"/>
                      <a:pt x="57" y="55"/>
                      <a:pt x="44" y="50"/>
                    </a:cubicBezTo>
                    <a:cubicBezTo>
                      <a:pt x="44" y="40"/>
                      <a:pt x="44" y="40"/>
                      <a:pt x="44" y="40"/>
                    </a:cubicBezTo>
                    <a:cubicBezTo>
                      <a:pt x="44" y="40"/>
                      <a:pt x="48" y="37"/>
                      <a:pt x="48" y="28"/>
                    </a:cubicBezTo>
                    <a:cubicBezTo>
                      <a:pt x="52" y="28"/>
                      <a:pt x="52" y="20"/>
                      <a:pt x="48" y="20"/>
                    </a:cubicBezTo>
                    <a:cubicBezTo>
                      <a:pt x="48" y="19"/>
                      <a:pt x="52" y="13"/>
                      <a:pt x="51" y="8"/>
                    </a:cubicBezTo>
                    <a:cubicBezTo>
                      <a:pt x="49" y="0"/>
                      <a:pt x="26" y="0"/>
                      <a:pt x="24" y="8"/>
                    </a:cubicBezTo>
                    <a:cubicBezTo>
                      <a:pt x="15" y="6"/>
                      <a:pt x="20" y="19"/>
                      <a:pt x="20" y="20"/>
                    </a:cubicBezTo>
                    <a:cubicBezTo>
                      <a:pt x="20" y="28"/>
                      <a:pt x="20" y="28"/>
                      <a:pt x="20" y="28"/>
                    </a:cubicBezTo>
                    <a:cubicBezTo>
                      <a:pt x="20" y="37"/>
                      <a:pt x="28" y="40"/>
                      <a:pt x="28" y="40"/>
                    </a:cubicBezTo>
                    <a:cubicBezTo>
                      <a:pt x="28" y="50"/>
                      <a:pt x="28" y="50"/>
                      <a:pt x="28" y="50"/>
                    </a:cubicBezTo>
                    <a:cubicBezTo>
                      <a:pt x="17" y="54"/>
                      <a:pt x="4" y="58"/>
                      <a:pt x="2" y="63"/>
                    </a:cubicBezTo>
                    <a:cubicBezTo>
                      <a:pt x="0" y="69"/>
                      <a:pt x="0" y="82"/>
                      <a:pt x="0" y="82"/>
                    </a:cubicBezTo>
                    <a:lnTo>
                      <a:pt x="36" y="82"/>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04" name="Google Shape;704;p96"/>
              <p:cNvSpPr/>
              <p:nvPr/>
            </p:nvSpPr>
            <p:spPr>
              <a:xfrm>
                <a:off x="3609976" y="1473201"/>
                <a:ext cx="134938" cy="307975"/>
              </a:xfrm>
              <a:custGeom>
                <a:avLst/>
                <a:gdLst/>
                <a:ahLst/>
                <a:cxnLst/>
                <a:rect l="l" t="t" r="r" b="b"/>
                <a:pathLst>
                  <a:path w="36" h="82" extrusionOk="0">
                    <a:moveTo>
                      <a:pt x="26" y="82"/>
                    </a:moveTo>
                    <a:cubicBezTo>
                      <a:pt x="36" y="82"/>
                      <a:pt x="36" y="82"/>
                      <a:pt x="36" y="82"/>
                    </a:cubicBezTo>
                    <a:cubicBezTo>
                      <a:pt x="36" y="82"/>
                      <a:pt x="36" y="69"/>
                      <a:pt x="34" y="63"/>
                    </a:cubicBezTo>
                    <a:cubicBezTo>
                      <a:pt x="32" y="58"/>
                      <a:pt x="21" y="53"/>
                      <a:pt x="8" y="48"/>
                    </a:cubicBezTo>
                    <a:cubicBezTo>
                      <a:pt x="8" y="42"/>
                      <a:pt x="8" y="42"/>
                      <a:pt x="8" y="42"/>
                    </a:cubicBezTo>
                    <a:cubicBezTo>
                      <a:pt x="8" y="42"/>
                      <a:pt x="12" y="39"/>
                      <a:pt x="12" y="30"/>
                    </a:cubicBezTo>
                    <a:cubicBezTo>
                      <a:pt x="16" y="30"/>
                      <a:pt x="16" y="22"/>
                      <a:pt x="12" y="22"/>
                    </a:cubicBezTo>
                    <a:cubicBezTo>
                      <a:pt x="12" y="21"/>
                      <a:pt x="16" y="14"/>
                      <a:pt x="15" y="9"/>
                    </a:cubicBezTo>
                    <a:cubicBezTo>
                      <a:pt x="14" y="6"/>
                      <a:pt x="6" y="0"/>
                      <a:pt x="0" y="4"/>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grpSp>
        <p:nvGrpSpPr>
          <p:cNvPr id="705" name="Google Shape;705;p96"/>
          <p:cNvGrpSpPr/>
          <p:nvPr/>
        </p:nvGrpSpPr>
        <p:grpSpPr>
          <a:xfrm>
            <a:off x="514778" y="2638797"/>
            <a:ext cx="357840" cy="302795"/>
            <a:chOff x="530820" y="3172150"/>
            <a:chExt cx="596400" cy="503400"/>
          </a:xfrm>
        </p:grpSpPr>
        <p:sp>
          <p:nvSpPr>
            <p:cNvPr id="706" name="Google Shape;706;p96"/>
            <p:cNvSpPr/>
            <p:nvPr/>
          </p:nvSpPr>
          <p:spPr>
            <a:xfrm rot="-5400000" flipH="1">
              <a:off x="577320" y="3125650"/>
              <a:ext cx="503400" cy="596400"/>
            </a:xfrm>
            <a:prstGeom prst="round2DiagRect">
              <a:avLst>
                <a:gd name="adj1" fmla="val 25864"/>
                <a:gd name="adj2" fmla="val 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07" name="Google Shape;707;p96"/>
            <p:cNvGrpSpPr/>
            <p:nvPr/>
          </p:nvGrpSpPr>
          <p:grpSpPr>
            <a:xfrm>
              <a:off x="741321" y="3293735"/>
              <a:ext cx="163595" cy="260318"/>
              <a:chOff x="6351588" y="1450976"/>
              <a:chExt cx="217488" cy="346076"/>
            </a:xfrm>
          </p:grpSpPr>
          <p:sp>
            <p:nvSpPr>
              <p:cNvPr id="708" name="Google Shape;708;p96"/>
              <p:cNvSpPr/>
              <p:nvPr/>
            </p:nvSpPr>
            <p:spPr>
              <a:xfrm>
                <a:off x="6381751" y="1450976"/>
                <a:ext cx="104700" cy="1047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09" name="Google Shape;709;p96"/>
              <p:cNvSpPr/>
              <p:nvPr/>
            </p:nvSpPr>
            <p:spPr>
              <a:xfrm>
                <a:off x="6351588" y="1585914"/>
                <a:ext cx="165100" cy="211138"/>
              </a:xfrm>
              <a:custGeom>
                <a:avLst/>
                <a:gdLst/>
                <a:ahLst/>
                <a:cxnLst/>
                <a:rect l="l" t="t" r="r" b="b"/>
                <a:pathLst>
                  <a:path w="44" h="56" extrusionOk="0">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7" y="26"/>
                      <a:pt x="44" y="16"/>
                      <a:pt x="44" y="0"/>
                    </a:cubicBez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10" name="Google Shape;710;p96"/>
              <p:cNvSpPr/>
              <p:nvPr/>
            </p:nvSpPr>
            <p:spPr>
              <a:xfrm>
                <a:off x="6524626" y="1690689"/>
                <a:ext cx="44450" cy="106363"/>
              </a:xfrm>
              <a:custGeom>
                <a:avLst/>
                <a:gdLst/>
                <a:ahLst/>
                <a:cxnLst/>
                <a:rect l="l" t="t" r="r" b="b"/>
                <a:pathLst>
                  <a:path w="28" h="67" extrusionOk="0">
                    <a:moveTo>
                      <a:pt x="14" y="0"/>
                    </a:moveTo>
                    <a:lnTo>
                      <a:pt x="28" y="0"/>
                    </a:lnTo>
                    <a:lnTo>
                      <a:pt x="28" y="67"/>
                    </a:lnTo>
                    <a:lnTo>
                      <a:pt x="0" y="67"/>
                    </a:lnTo>
                    <a:lnTo>
                      <a:pt x="0" y="0"/>
                    </a:lnTo>
                    <a:lnTo>
                      <a:pt x="14" y="0"/>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711" name="Google Shape;711;p96"/>
              <p:cNvCxnSpPr/>
              <p:nvPr/>
            </p:nvCxnSpPr>
            <p:spPr>
              <a:xfrm rot="10800000">
                <a:off x="6546851" y="1668489"/>
                <a:ext cx="0" cy="22200"/>
              </a:xfrm>
              <a:prstGeom prst="straightConnector1">
                <a:avLst/>
              </a:prstGeom>
              <a:noFill/>
              <a:ln w="9525" cap="flat" cmpd="sng">
                <a:solidFill>
                  <a:schemeClr val="lt1"/>
                </a:solidFill>
                <a:prstDash val="solid"/>
                <a:round/>
                <a:headEnd type="none" w="med" len="med"/>
                <a:tailEnd type="none" w="med" len="med"/>
              </a:ln>
            </p:spPr>
          </p:cxnSp>
          <p:sp>
            <p:nvSpPr>
              <p:cNvPr id="712" name="Google Shape;712;p96"/>
              <p:cNvSpPr/>
              <p:nvPr/>
            </p:nvSpPr>
            <p:spPr>
              <a:xfrm>
                <a:off x="6419851" y="1585914"/>
                <a:ext cx="30163" cy="104775"/>
              </a:xfrm>
              <a:custGeom>
                <a:avLst/>
                <a:gdLst/>
                <a:ahLst/>
                <a:cxnLst/>
                <a:rect l="l" t="t" r="r" b="b"/>
                <a:pathLst>
                  <a:path w="19" h="66" extrusionOk="0">
                    <a:moveTo>
                      <a:pt x="14" y="0"/>
                    </a:moveTo>
                    <a:lnTo>
                      <a:pt x="4" y="0"/>
                    </a:lnTo>
                    <a:lnTo>
                      <a:pt x="0" y="57"/>
                    </a:lnTo>
                    <a:lnTo>
                      <a:pt x="9" y="66"/>
                    </a:lnTo>
                    <a:lnTo>
                      <a:pt x="19" y="57"/>
                    </a:lnTo>
                    <a:lnTo>
                      <a:pt x="14" y="0"/>
                    </a:lnTo>
                    <a:lnTo>
                      <a:pt x="14" y="0"/>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grpSp>
        <p:nvGrpSpPr>
          <p:cNvPr id="713" name="Google Shape;713;p96"/>
          <p:cNvGrpSpPr/>
          <p:nvPr/>
        </p:nvGrpSpPr>
        <p:grpSpPr>
          <a:xfrm>
            <a:off x="514783" y="3089527"/>
            <a:ext cx="357840" cy="302795"/>
            <a:chOff x="524764" y="4368448"/>
            <a:chExt cx="596400" cy="503400"/>
          </a:xfrm>
        </p:grpSpPr>
        <p:sp>
          <p:nvSpPr>
            <p:cNvPr id="714" name="Google Shape;714;p96"/>
            <p:cNvSpPr/>
            <p:nvPr/>
          </p:nvSpPr>
          <p:spPr>
            <a:xfrm rot="-5400000" flipH="1">
              <a:off x="571264" y="4321948"/>
              <a:ext cx="503400" cy="596400"/>
            </a:xfrm>
            <a:prstGeom prst="round2DiagRect">
              <a:avLst>
                <a:gd name="adj1" fmla="val 25864"/>
                <a:gd name="adj2" fmla="val 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15" name="Google Shape;715;p96"/>
            <p:cNvGrpSpPr/>
            <p:nvPr/>
          </p:nvGrpSpPr>
          <p:grpSpPr>
            <a:xfrm>
              <a:off x="693612" y="4512725"/>
              <a:ext cx="259123" cy="214941"/>
              <a:chOff x="9169401" y="1482726"/>
              <a:chExt cx="344487" cy="285750"/>
            </a:xfrm>
          </p:grpSpPr>
          <p:sp>
            <p:nvSpPr>
              <p:cNvPr id="716" name="Google Shape;716;p96"/>
              <p:cNvSpPr/>
              <p:nvPr/>
            </p:nvSpPr>
            <p:spPr>
              <a:xfrm>
                <a:off x="9169401" y="1724026"/>
                <a:ext cx="165100" cy="44450"/>
              </a:xfrm>
              <a:custGeom>
                <a:avLst/>
                <a:gdLst/>
                <a:ahLst/>
                <a:cxnLst/>
                <a:rect l="l" t="t" r="r" b="b"/>
                <a:pathLst>
                  <a:path w="44" h="12" extrusionOk="0">
                    <a:moveTo>
                      <a:pt x="0" y="4"/>
                    </a:moveTo>
                    <a:cubicBezTo>
                      <a:pt x="0" y="2"/>
                      <a:pt x="2" y="0"/>
                      <a:pt x="4" y="0"/>
                    </a:cubicBezTo>
                    <a:cubicBezTo>
                      <a:pt x="40" y="0"/>
                      <a:pt x="40" y="0"/>
                      <a:pt x="40" y="0"/>
                    </a:cubicBezTo>
                    <a:cubicBezTo>
                      <a:pt x="42" y="0"/>
                      <a:pt x="44" y="2"/>
                      <a:pt x="44" y="4"/>
                    </a:cubicBezTo>
                    <a:cubicBezTo>
                      <a:pt x="44" y="12"/>
                      <a:pt x="44" y="12"/>
                      <a:pt x="44" y="12"/>
                    </a:cubicBezTo>
                    <a:cubicBezTo>
                      <a:pt x="0" y="12"/>
                      <a:pt x="0" y="12"/>
                      <a:pt x="0" y="12"/>
                    </a:cubicBezTo>
                    <a:lnTo>
                      <a:pt x="0" y="4"/>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17" name="Google Shape;717;p96"/>
              <p:cNvSpPr/>
              <p:nvPr/>
            </p:nvSpPr>
            <p:spPr>
              <a:xfrm>
                <a:off x="9213851" y="1647826"/>
                <a:ext cx="74700" cy="45900"/>
              </a:xfrm>
              <a:prstGeom prst="rect">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18" name="Google Shape;718;p96"/>
              <p:cNvSpPr/>
              <p:nvPr/>
            </p:nvSpPr>
            <p:spPr>
              <a:xfrm>
                <a:off x="9183688" y="1617663"/>
                <a:ext cx="134938" cy="106363"/>
              </a:xfrm>
              <a:custGeom>
                <a:avLst/>
                <a:gdLst/>
                <a:ahLst/>
                <a:cxnLst/>
                <a:rect l="l" t="t" r="r" b="b"/>
                <a:pathLst>
                  <a:path w="36" h="28" extrusionOk="0">
                    <a:moveTo>
                      <a:pt x="0" y="28"/>
                    </a:moveTo>
                    <a:cubicBezTo>
                      <a:pt x="0" y="6"/>
                      <a:pt x="0" y="6"/>
                      <a:pt x="0" y="6"/>
                    </a:cubicBezTo>
                    <a:cubicBezTo>
                      <a:pt x="0" y="3"/>
                      <a:pt x="3" y="0"/>
                      <a:pt x="6" y="0"/>
                    </a:cubicBezTo>
                    <a:cubicBezTo>
                      <a:pt x="30" y="0"/>
                      <a:pt x="30" y="0"/>
                      <a:pt x="30" y="0"/>
                    </a:cubicBezTo>
                    <a:cubicBezTo>
                      <a:pt x="33" y="0"/>
                      <a:pt x="36" y="3"/>
                      <a:pt x="36" y="6"/>
                    </a:cubicBezTo>
                    <a:cubicBezTo>
                      <a:pt x="36" y="28"/>
                      <a:pt x="36" y="28"/>
                      <a:pt x="36" y="28"/>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19" name="Google Shape;719;p96"/>
              <p:cNvSpPr/>
              <p:nvPr/>
            </p:nvSpPr>
            <p:spPr>
              <a:xfrm>
                <a:off x="9348788" y="1724026"/>
                <a:ext cx="165100" cy="44450"/>
              </a:xfrm>
              <a:custGeom>
                <a:avLst/>
                <a:gdLst/>
                <a:ahLst/>
                <a:cxnLst/>
                <a:rect l="l" t="t" r="r" b="b"/>
                <a:pathLst>
                  <a:path w="44" h="12" extrusionOk="0">
                    <a:moveTo>
                      <a:pt x="0" y="4"/>
                    </a:moveTo>
                    <a:cubicBezTo>
                      <a:pt x="0" y="2"/>
                      <a:pt x="2" y="0"/>
                      <a:pt x="4" y="0"/>
                    </a:cubicBezTo>
                    <a:cubicBezTo>
                      <a:pt x="40" y="0"/>
                      <a:pt x="40" y="0"/>
                      <a:pt x="40" y="0"/>
                    </a:cubicBezTo>
                    <a:cubicBezTo>
                      <a:pt x="42" y="0"/>
                      <a:pt x="44" y="2"/>
                      <a:pt x="44" y="4"/>
                    </a:cubicBezTo>
                    <a:cubicBezTo>
                      <a:pt x="44" y="12"/>
                      <a:pt x="44" y="12"/>
                      <a:pt x="44" y="12"/>
                    </a:cubicBezTo>
                    <a:cubicBezTo>
                      <a:pt x="0" y="12"/>
                      <a:pt x="0" y="12"/>
                      <a:pt x="0" y="12"/>
                    </a:cubicBezTo>
                    <a:lnTo>
                      <a:pt x="0" y="4"/>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20" name="Google Shape;720;p96"/>
              <p:cNvSpPr/>
              <p:nvPr/>
            </p:nvSpPr>
            <p:spPr>
              <a:xfrm>
                <a:off x="9394826" y="1647826"/>
                <a:ext cx="74700" cy="45900"/>
              </a:xfrm>
              <a:prstGeom prst="rect">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21" name="Google Shape;721;p96"/>
              <p:cNvSpPr/>
              <p:nvPr/>
            </p:nvSpPr>
            <p:spPr>
              <a:xfrm>
                <a:off x="9364663" y="1617663"/>
                <a:ext cx="134938" cy="106363"/>
              </a:xfrm>
              <a:custGeom>
                <a:avLst/>
                <a:gdLst/>
                <a:ahLst/>
                <a:cxnLst/>
                <a:rect l="l" t="t" r="r" b="b"/>
                <a:pathLst>
                  <a:path w="36" h="28" extrusionOk="0">
                    <a:moveTo>
                      <a:pt x="0" y="28"/>
                    </a:moveTo>
                    <a:cubicBezTo>
                      <a:pt x="0" y="6"/>
                      <a:pt x="0" y="6"/>
                      <a:pt x="0" y="6"/>
                    </a:cubicBezTo>
                    <a:cubicBezTo>
                      <a:pt x="0" y="3"/>
                      <a:pt x="3" y="0"/>
                      <a:pt x="6" y="0"/>
                    </a:cubicBezTo>
                    <a:cubicBezTo>
                      <a:pt x="30" y="0"/>
                      <a:pt x="30" y="0"/>
                      <a:pt x="30" y="0"/>
                    </a:cubicBezTo>
                    <a:cubicBezTo>
                      <a:pt x="33" y="0"/>
                      <a:pt x="36" y="3"/>
                      <a:pt x="36" y="6"/>
                    </a:cubicBezTo>
                    <a:cubicBezTo>
                      <a:pt x="36" y="28"/>
                      <a:pt x="36" y="28"/>
                      <a:pt x="36" y="28"/>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22" name="Google Shape;722;p96"/>
              <p:cNvSpPr/>
              <p:nvPr/>
            </p:nvSpPr>
            <p:spPr>
              <a:xfrm>
                <a:off x="9304338" y="1512888"/>
                <a:ext cx="74700" cy="44400"/>
              </a:xfrm>
              <a:prstGeom prst="rect">
                <a:avLst/>
              </a:pr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23" name="Google Shape;723;p96"/>
              <p:cNvSpPr/>
              <p:nvPr/>
            </p:nvSpPr>
            <p:spPr>
              <a:xfrm>
                <a:off x="9274176" y="1482726"/>
                <a:ext cx="134938" cy="104775"/>
              </a:xfrm>
              <a:custGeom>
                <a:avLst/>
                <a:gdLst/>
                <a:ahLst/>
                <a:cxnLst/>
                <a:rect l="l" t="t" r="r" b="b"/>
                <a:pathLst>
                  <a:path w="36" h="28" extrusionOk="0">
                    <a:moveTo>
                      <a:pt x="0" y="28"/>
                    </a:moveTo>
                    <a:cubicBezTo>
                      <a:pt x="0" y="6"/>
                      <a:pt x="0" y="6"/>
                      <a:pt x="0" y="6"/>
                    </a:cubicBezTo>
                    <a:cubicBezTo>
                      <a:pt x="0" y="3"/>
                      <a:pt x="3" y="0"/>
                      <a:pt x="6" y="0"/>
                    </a:cubicBezTo>
                    <a:cubicBezTo>
                      <a:pt x="30" y="0"/>
                      <a:pt x="30" y="0"/>
                      <a:pt x="30" y="0"/>
                    </a:cubicBezTo>
                    <a:cubicBezTo>
                      <a:pt x="33" y="0"/>
                      <a:pt x="36" y="3"/>
                      <a:pt x="36" y="6"/>
                    </a:cubicBezTo>
                    <a:cubicBezTo>
                      <a:pt x="36" y="28"/>
                      <a:pt x="36" y="28"/>
                      <a:pt x="36" y="28"/>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724" name="Google Shape;724;p96"/>
              <p:cNvCxnSpPr/>
              <p:nvPr/>
            </p:nvCxnSpPr>
            <p:spPr>
              <a:xfrm rot="10800000">
                <a:off x="9318764" y="1633538"/>
                <a:ext cx="45900" cy="0"/>
              </a:xfrm>
              <a:prstGeom prst="straightConnector1">
                <a:avLst/>
              </a:prstGeom>
              <a:noFill/>
              <a:ln w="9525" cap="rnd" cmpd="sng">
                <a:solidFill>
                  <a:schemeClr val="lt1"/>
                </a:solidFill>
                <a:prstDash val="solid"/>
                <a:round/>
                <a:headEnd type="none" w="med" len="med"/>
                <a:tailEnd type="none" w="med" len="med"/>
              </a:ln>
            </p:spPr>
          </p:cxnSp>
          <p:sp>
            <p:nvSpPr>
              <p:cNvPr id="725" name="Google Shape;725;p96"/>
              <p:cNvSpPr/>
              <p:nvPr/>
            </p:nvSpPr>
            <p:spPr>
              <a:xfrm>
                <a:off x="9258301" y="1587501"/>
                <a:ext cx="166688" cy="30163"/>
              </a:xfrm>
              <a:custGeom>
                <a:avLst/>
                <a:gdLst/>
                <a:ahLst/>
                <a:cxnLst/>
                <a:rect l="l" t="t" r="r" b="b"/>
                <a:pathLst>
                  <a:path w="44" h="8" extrusionOk="0">
                    <a:moveTo>
                      <a:pt x="0" y="8"/>
                    </a:moveTo>
                    <a:cubicBezTo>
                      <a:pt x="0" y="4"/>
                      <a:pt x="0" y="4"/>
                      <a:pt x="0" y="4"/>
                    </a:cubicBezTo>
                    <a:cubicBezTo>
                      <a:pt x="0" y="2"/>
                      <a:pt x="2" y="0"/>
                      <a:pt x="4" y="0"/>
                    </a:cubicBezTo>
                    <a:cubicBezTo>
                      <a:pt x="40" y="0"/>
                      <a:pt x="40" y="0"/>
                      <a:pt x="40" y="0"/>
                    </a:cubicBezTo>
                    <a:cubicBezTo>
                      <a:pt x="42" y="0"/>
                      <a:pt x="44" y="2"/>
                      <a:pt x="44" y="4"/>
                    </a:cubicBezTo>
                    <a:cubicBezTo>
                      <a:pt x="44" y="8"/>
                      <a:pt x="44" y="8"/>
                      <a:pt x="44" y="8"/>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grpSp>
      <p:cxnSp>
        <p:nvCxnSpPr>
          <p:cNvPr id="726" name="Google Shape;726;p96"/>
          <p:cNvCxnSpPr/>
          <p:nvPr/>
        </p:nvCxnSpPr>
        <p:spPr>
          <a:xfrm>
            <a:off x="1111827" y="3022429"/>
            <a:ext cx="2098500" cy="0"/>
          </a:xfrm>
          <a:prstGeom prst="straightConnector1">
            <a:avLst/>
          </a:prstGeom>
          <a:noFill/>
          <a:ln w="9525" cap="flat" cmpd="sng">
            <a:solidFill>
              <a:srgbClr val="D8D8D8"/>
            </a:solidFill>
            <a:prstDash val="solid"/>
            <a:round/>
            <a:headEnd type="none" w="sm" len="sm"/>
            <a:tailEnd type="none" w="sm" len="sm"/>
          </a:ln>
        </p:spPr>
      </p:cxnSp>
      <p:cxnSp>
        <p:nvCxnSpPr>
          <p:cNvPr id="727" name="Google Shape;727;p96"/>
          <p:cNvCxnSpPr/>
          <p:nvPr/>
        </p:nvCxnSpPr>
        <p:spPr>
          <a:xfrm>
            <a:off x="1099202" y="2561531"/>
            <a:ext cx="2098500" cy="0"/>
          </a:xfrm>
          <a:prstGeom prst="straightConnector1">
            <a:avLst/>
          </a:prstGeom>
          <a:noFill/>
          <a:ln w="9525" cap="flat" cmpd="sng">
            <a:solidFill>
              <a:srgbClr val="D8D8D8"/>
            </a:solidFill>
            <a:prstDash val="solid"/>
            <a:round/>
            <a:headEnd type="none" w="sm" len="sm"/>
            <a:tailEnd type="none" w="sm" len="sm"/>
          </a:ln>
        </p:spPr>
      </p:cxnSp>
      <p:grpSp>
        <p:nvGrpSpPr>
          <p:cNvPr id="728" name="Google Shape;728;p96"/>
          <p:cNvGrpSpPr/>
          <p:nvPr/>
        </p:nvGrpSpPr>
        <p:grpSpPr>
          <a:xfrm>
            <a:off x="243648" y="1426863"/>
            <a:ext cx="419270" cy="419270"/>
            <a:chOff x="379252" y="2496768"/>
            <a:chExt cx="696000" cy="696000"/>
          </a:xfrm>
        </p:grpSpPr>
        <p:sp>
          <p:nvSpPr>
            <p:cNvPr id="729" name="Google Shape;729;p96"/>
            <p:cNvSpPr/>
            <p:nvPr/>
          </p:nvSpPr>
          <p:spPr>
            <a:xfrm>
              <a:off x="379252" y="2496768"/>
              <a:ext cx="696000" cy="696000"/>
            </a:xfrm>
            <a:prstGeom prst="ellipse">
              <a:avLst/>
            </a:prstGeom>
            <a:solidFill>
              <a:schemeClr val="lt1"/>
            </a:solidFill>
            <a:ln>
              <a:noFill/>
            </a:ln>
            <a:effectLst>
              <a:outerShdw blurRad="177800" sx="102000" sy="102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30" name="Google Shape;730;p96"/>
            <p:cNvGrpSpPr/>
            <p:nvPr/>
          </p:nvGrpSpPr>
          <p:grpSpPr>
            <a:xfrm>
              <a:off x="494522" y="2609800"/>
              <a:ext cx="465690" cy="469920"/>
              <a:chOff x="4125913" y="2890838"/>
              <a:chExt cx="330300" cy="333300"/>
            </a:xfrm>
          </p:grpSpPr>
          <p:sp>
            <p:nvSpPr>
              <p:cNvPr id="731" name="Google Shape;731;p96"/>
              <p:cNvSpPr/>
              <p:nvPr/>
            </p:nvSpPr>
            <p:spPr>
              <a:xfrm>
                <a:off x="4125913" y="2890838"/>
                <a:ext cx="330300" cy="333300"/>
              </a:xfrm>
              <a:prstGeom prst="ellipse">
                <a:avLst/>
              </a:prstGeom>
              <a:noFill/>
              <a:ln w="15875" cap="rnd"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732" name="Google Shape;732;p96"/>
              <p:cNvCxnSpPr/>
              <p:nvPr/>
            </p:nvCxnSpPr>
            <p:spPr>
              <a:xfrm flipH="1">
                <a:off x="4227401" y="2992438"/>
                <a:ext cx="128700" cy="130200"/>
              </a:xfrm>
              <a:prstGeom prst="straightConnector1">
                <a:avLst/>
              </a:prstGeom>
              <a:noFill/>
              <a:ln w="15875" cap="rnd" cmpd="sng">
                <a:solidFill>
                  <a:schemeClr val="accent6"/>
                </a:solidFill>
                <a:prstDash val="solid"/>
                <a:round/>
                <a:headEnd type="none" w="med" len="med"/>
                <a:tailEnd type="none" w="med" len="med"/>
              </a:ln>
            </p:spPr>
          </p:cxnSp>
          <p:cxnSp>
            <p:nvCxnSpPr>
              <p:cNvPr id="733" name="Google Shape;733;p96"/>
              <p:cNvCxnSpPr/>
              <p:nvPr/>
            </p:nvCxnSpPr>
            <p:spPr>
              <a:xfrm rot="10800000">
                <a:off x="4227401" y="2992413"/>
                <a:ext cx="128700" cy="130200"/>
              </a:xfrm>
              <a:prstGeom prst="straightConnector1">
                <a:avLst/>
              </a:prstGeom>
              <a:noFill/>
              <a:ln w="15875" cap="rnd" cmpd="sng">
                <a:solidFill>
                  <a:schemeClr val="accent6"/>
                </a:solidFill>
                <a:prstDash val="solid"/>
                <a:round/>
                <a:headEnd type="none" w="med" len="med"/>
                <a:tailEnd type="none" w="med" len="med"/>
              </a:ln>
            </p:spPr>
          </p:cxnSp>
        </p:grpSp>
      </p:grpSp>
      <p:sp>
        <p:nvSpPr>
          <p:cNvPr id="734" name="Google Shape;734;p96"/>
          <p:cNvSpPr/>
          <p:nvPr/>
        </p:nvSpPr>
        <p:spPr>
          <a:xfrm rot="-5400000">
            <a:off x="1657354" y="2381715"/>
            <a:ext cx="700800" cy="3101100"/>
          </a:xfrm>
          <a:prstGeom prst="round2SameRect">
            <a:avLst>
              <a:gd name="adj1" fmla="val 9662"/>
              <a:gd name="adj2" fmla="val 9325"/>
            </a:avLst>
          </a:prstGeom>
          <a:solidFill>
            <a:schemeClr val="lt1">
              <a:alpha val="9800"/>
            </a:schemeClr>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35" name="Google Shape;735;p96"/>
          <p:cNvGrpSpPr/>
          <p:nvPr/>
        </p:nvGrpSpPr>
        <p:grpSpPr>
          <a:xfrm>
            <a:off x="243648" y="3702438"/>
            <a:ext cx="419270" cy="419270"/>
            <a:chOff x="379252" y="2496768"/>
            <a:chExt cx="696000" cy="696000"/>
          </a:xfrm>
        </p:grpSpPr>
        <p:sp>
          <p:nvSpPr>
            <p:cNvPr id="736" name="Google Shape;736;p96"/>
            <p:cNvSpPr/>
            <p:nvPr/>
          </p:nvSpPr>
          <p:spPr>
            <a:xfrm>
              <a:off x="379252" y="2496768"/>
              <a:ext cx="696000" cy="696000"/>
            </a:xfrm>
            <a:prstGeom prst="ellipse">
              <a:avLst/>
            </a:prstGeom>
            <a:solidFill>
              <a:schemeClr val="lt1"/>
            </a:solidFill>
            <a:ln>
              <a:noFill/>
            </a:ln>
            <a:effectLst>
              <a:outerShdw blurRad="177800" sx="102000" sy="102000" algn="ctr"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nvGrpSpPr>
            <p:cNvPr id="737" name="Google Shape;737;p96"/>
            <p:cNvGrpSpPr/>
            <p:nvPr/>
          </p:nvGrpSpPr>
          <p:grpSpPr>
            <a:xfrm>
              <a:off x="494522" y="2609800"/>
              <a:ext cx="465690" cy="469920"/>
              <a:chOff x="4125913" y="2890838"/>
              <a:chExt cx="330300" cy="333300"/>
            </a:xfrm>
          </p:grpSpPr>
          <p:sp>
            <p:nvSpPr>
              <p:cNvPr id="738" name="Google Shape;738;p96"/>
              <p:cNvSpPr/>
              <p:nvPr/>
            </p:nvSpPr>
            <p:spPr>
              <a:xfrm>
                <a:off x="4125913" y="2890838"/>
                <a:ext cx="330300" cy="333300"/>
              </a:xfrm>
              <a:prstGeom prst="ellipse">
                <a:avLst/>
              </a:prstGeom>
              <a:noFill/>
              <a:ln w="15875" cap="rnd"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cxnSp>
            <p:nvCxnSpPr>
              <p:cNvPr id="739" name="Google Shape;739;p96"/>
              <p:cNvCxnSpPr/>
              <p:nvPr/>
            </p:nvCxnSpPr>
            <p:spPr>
              <a:xfrm flipH="1">
                <a:off x="4227401" y="2992438"/>
                <a:ext cx="128700" cy="130200"/>
              </a:xfrm>
              <a:prstGeom prst="straightConnector1">
                <a:avLst/>
              </a:prstGeom>
              <a:noFill/>
              <a:ln w="15875" cap="rnd" cmpd="sng">
                <a:solidFill>
                  <a:schemeClr val="accent6"/>
                </a:solidFill>
                <a:prstDash val="solid"/>
                <a:round/>
                <a:headEnd type="none" w="med" len="med"/>
                <a:tailEnd type="none" w="med" len="med"/>
              </a:ln>
            </p:spPr>
          </p:cxnSp>
          <p:cxnSp>
            <p:nvCxnSpPr>
              <p:cNvPr id="740" name="Google Shape;740;p96"/>
              <p:cNvCxnSpPr/>
              <p:nvPr/>
            </p:nvCxnSpPr>
            <p:spPr>
              <a:xfrm rot="10800000">
                <a:off x="4227401" y="2992413"/>
                <a:ext cx="128700" cy="130200"/>
              </a:xfrm>
              <a:prstGeom prst="straightConnector1">
                <a:avLst/>
              </a:prstGeom>
              <a:noFill/>
              <a:ln w="15875" cap="rnd" cmpd="sng">
                <a:solidFill>
                  <a:schemeClr val="accent6"/>
                </a:solidFill>
                <a:prstDash val="solid"/>
                <a:round/>
                <a:headEnd type="none" w="med" len="med"/>
                <a:tailEnd type="none" w="med" len="med"/>
              </a:ln>
            </p:spPr>
          </p:cxnSp>
        </p:grpSp>
      </p:grpSp>
      <p:sp>
        <p:nvSpPr>
          <p:cNvPr id="741" name="Google Shape;741;p96"/>
          <p:cNvSpPr txBox="1"/>
          <p:nvPr/>
        </p:nvSpPr>
        <p:spPr>
          <a:xfrm>
            <a:off x="775600" y="3463825"/>
            <a:ext cx="2710800" cy="95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2"/>
              </a:buClr>
              <a:buSzPts val="1800"/>
              <a:buFont typeface="Open Sans"/>
              <a:buNone/>
            </a:pPr>
            <a:r>
              <a:rPr lang="en" i="0" u="none" strike="noStrike" cap="none" dirty="0">
                <a:solidFill>
                  <a:schemeClr val="lt1"/>
                </a:solidFill>
              </a:rPr>
              <a:t>FOR LAWFUL REPURPOSING OF OR SHARING OF DATA</a:t>
            </a:r>
            <a:r>
              <a:rPr lang="en" dirty="0">
                <a:solidFill>
                  <a:schemeClr val="lt1"/>
                </a:solidFill>
              </a:rPr>
              <a:t> IN MANY INSTANCES</a:t>
            </a:r>
            <a:endParaRPr dirty="0"/>
          </a:p>
        </p:txBody>
      </p:sp>
      <p:sp>
        <p:nvSpPr>
          <p:cNvPr id="742" name="Google Shape;742;p96"/>
          <p:cNvSpPr txBox="1">
            <a:spLocks noGrp="1"/>
          </p:cNvSpPr>
          <p:nvPr>
            <p:ph type="body" idx="1"/>
          </p:nvPr>
        </p:nvSpPr>
        <p:spPr>
          <a:xfrm>
            <a:off x="507150" y="4559525"/>
            <a:ext cx="7341300" cy="27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 sz="1400" dirty="0">
                <a:solidFill>
                  <a:srgbClr val="000000"/>
                </a:solidFill>
              </a:rPr>
              <a:t>Consent, Contract &amp; </a:t>
            </a:r>
            <a:r>
              <a:rPr lang="en" sz="1400" dirty="0">
                <a:solidFill>
                  <a:schemeClr val="dk1"/>
                </a:solidFill>
              </a:rPr>
              <a:t>Anonymisation May </a:t>
            </a:r>
            <a:r>
              <a:rPr lang="en" sz="1400" dirty="0">
                <a:solidFill>
                  <a:srgbClr val="000000"/>
                </a:solidFill>
              </a:rPr>
              <a:t>No Longer Get You Where Need to Go</a:t>
            </a:r>
            <a:endParaRPr sz="1400" dirty="0"/>
          </a:p>
          <a:p>
            <a:pPr marL="0" lvl="0" indent="0" algn="ctr" rtl="0">
              <a:lnSpc>
                <a:spcPct val="100000"/>
              </a:lnSpc>
              <a:spcBef>
                <a:spcPts val="0"/>
              </a:spcBef>
              <a:spcAft>
                <a:spcPts val="0"/>
              </a:spcAft>
              <a:buSzPts val="2400"/>
              <a:buNone/>
            </a:pPr>
            <a:endParaRPr sz="1200" dirty="0">
              <a:solidFill>
                <a:srgbClr val="000000"/>
              </a:solidFill>
            </a:endParaRPr>
          </a:p>
          <a:p>
            <a:pPr marL="0" lvl="0" indent="0" algn="ctr" rtl="0">
              <a:lnSpc>
                <a:spcPct val="100000"/>
              </a:lnSpc>
              <a:spcBef>
                <a:spcPts val="0"/>
              </a:spcBef>
              <a:spcAft>
                <a:spcPts val="0"/>
              </a:spcAft>
              <a:buSzPts val="2400"/>
              <a:buNone/>
            </a:pPr>
            <a:endParaRPr sz="1200" dirty="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97"/>
          <p:cNvPicPr preferRelativeResize="0"/>
          <p:nvPr/>
        </p:nvPicPr>
        <p:blipFill rotWithShape="1">
          <a:blip r:embed="rId3">
            <a:alphaModFix/>
          </a:blip>
          <a:srcRect/>
          <a:stretch/>
        </p:blipFill>
        <p:spPr>
          <a:xfrm>
            <a:off x="1589" y="1589"/>
            <a:ext cx="1588" cy="1588"/>
          </a:xfrm>
          <a:prstGeom prst="rect">
            <a:avLst/>
          </a:prstGeom>
          <a:noFill/>
          <a:ln>
            <a:noFill/>
          </a:ln>
        </p:spPr>
      </p:pic>
      <p:sp>
        <p:nvSpPr>
          <p:cNvPr id="748" name="Google Shape;748;p97"/>
          <p:cNvSpPr/>
          <p:nvPr/>
        </p:nvSpPr>
        <p:spPr>
          <a:xfrm>
            <a:off x="7073791" y="3401850"/>
            <a:ext cx="1704900" cy="377100"/>
          </a:xfrm>
          <a:prstGeom prst="round2SameRect">
            <a:avLst>
              <a:gd name="adj1" fmla="val 16667"/>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dirty="0">
              <a:solidFill>
                <a:srgbClr val="FFFFFF"/>
              </a:solidFill>
              <a:latin typeface="Arial"/>
              <a:ea typeface="Arial"/>
              <a:cs typeface="Arial"/>
              <a:sym typeface="Arial"/>
            </a:endParaRPr>
          </a:p>
        </p:txBody>
      </p:sp>
      <p:sp>
        <p:nvSpPr>
          <p:cNvPr id="749" name="Google Shape;749;p97"/>
          <p:cNvSpPr txBox="1"/>
          <p:nvPr/>
        </p:nvSpPr>
        <p:spPr>
          <a:xfrm>
            <a:off x="7303536" y="3452606"/>
            <a:ext cx="1431600" cy="107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700" b="1" i="0" u="none" strike="noStrike" cap="none" dirty="0">
                <a:solidFill>
                  <a:srgbClr val="C00000"/>
                </a:solidFill>
                <a:latin typeface="Arial"/>
                <a:ea typeface="Arial"/>
                <a:cs typeface="Arial"/>
                <a:sym typeface="Arial"/>
              </a:rPr>
              <a:t>Anonymisation Must Be Absolute</a:t>
            </a:r>
            <a:endParaRPr sz="1400" b="0" i="0" u="none" strike="noStrike" cap="none" dirty="0">
              <a:solidFill>
                <a:srgbClr val="000000"/>
              </a:solidFill>
              <a:latin typeface="Arial"/>
              <a:ea typeface="Arial"/>
              <a:cs typeface="Arial"/>
              <a:sym typeface="Arial"/>
            </a:endParaRPr>
          </a:p>
        </p:txBody>
      </p:sp>
      <p:sp>
        <p:nvSpPr>
          <p:cNvPr id="750" name="Google Shape;750;p97"/>
          <p:cNvSpPr/>
          <p:nvPr/>
        </p:nvSpPr>
        <p:spPr>
          <a:xfrm>
            <a:off x="2796688" y="3401850"/>
            <a:ext cx="1704900" cy="377100"/>
          </a:xfrm>
          <a:prstGeom prst="round2SameRect">
            <a:avLst>
              <a:gd name="adj1" fmla="val 16667"/>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dirty="0">
              <a:solidFill>
                <a:srgbClr val="FFFFFF"/>
              </a:solidFill>
              <a:latin typeface="Arial"/>
              <a:ea typeface="Arial"/>
              <a:cs typeface="Arial"/>
              <a:sym typeface="Arial"/>
            </a:endParaRPr>
          </a:p>
        </p:txBody>
      </p:sp>
      <p:sp>
        <p:nvSpPr>
          <p:cNvPr id="751" name="Google Shape;751;p97"/>
          <p:cNvSpPr txBox="1"/>
          <p:nvPr/>
        </p:nvSpPr>
        <p:spPr>
          <a:xfrm>
            <a:off x="3026433" y="3452606"/>
            <a:ext cx="1274400" cy="107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700" b="1" i="0" u="none" strike="noStrike" cap="none" dirty="0">
                <a:solidFill>
                  <a:srgbClr val="C00000"/>
                </a:solidFill>
                <a:latin typeface="Arial"/>
                <a:ea typeface="Arial"/>
                <a:cs typeface="Arial"/>
                <a:sym typeface="Arial"/>
              </a:rPr>
              <a:t>Cannot Use Consent/Contract</a:t>
            </a:r>
            <a:endParaRPr sz="1400" b="0" i="0" u="none" strike="noStrike" cap="none" dirty="0">
              <a:solidFill>
                <a:srgbClr val="000000"/>
              </a:solidFill>
              <a:latin typeface="Arial"/>
              <a:ea typeface="Arial"/>
              <a:cs typeface="Arial"/>
              <a:sym typeface="Arial"/>
            </a:endParaRPr>
          </a:p>
        </p:txBody>
      </p:sp>
      <p:sp>
        <p:nvSpPr>
          <p:cNvPr id="752" name="Google Shape;752;p97"/>
          <p:cNvSpPr/>
          <p:nvPr/>
        </p:nvSpPr>
        <p:spPr>
          <a:xfrm>
            <a:off x="4955932" y="2016633"/>
            <a:ext cx="1704900" cy="377100"/>
          </a:xfrm>
          <a:prstGeom prst="round2SameRect">
            <a:avLst>
              <a:gd name="adj1" fmla="val 16667"/>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dirty="0">
              <a:solidFill>
                <a:srgbClr val="FFFFFF"/>
              </a:solidFill>
              <a:latin typeface="Arial"/>
              <a:ea typeface="Arial"/>
              <a:cs typeface="Arial"/>
              <a:sym typeface="Arial"/>
            </a:endParaRPr>
          </a:p>
        </p:txBody>
      </p:sp>
      <p:sp>
        <p:nvSpPr>
          <p:cNvPr id="753" name="Google Shape;753;p97"/>
          <p:cNvSpPr txBox="1"/>
          <p:nvPr/>
        </p:nvSpPr>
        <p:spPr>
          <a:xfrm>
            <a:off x="5185677" y="2067389"/>
            <a:ext cx="1133400" cy="107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700" b="1" i="0" u="none" strike="noStrike" cap="none" dirty="0">
                <a:solidFill>
                  <a:srgbClr val="C00000"/>
                </a:solidFill>
                <a:latin typeface="Arial"/>
                <a:ea typeface="Arial"/>
                <a:cs typeface="Arial"/>
                <a:sym typeface="Arial"/>
              </a:rPr>
              <a:t>Criminal Liability for Re-ID</a:t>
            </a:r>
            <a:endParaRPr sz="1400" b="0" i="0" u="none" strike="noStrike" cap="none" dirty="0">
              <a:solidFill>
                <a:srgbClr val="000000"/>
              </a:solidFill>
              <a:latin typeface="Arial"/>
              <a:ea typeface="Arial"/>
              <a:cs typeface="Arial"/>
              <a:sym typeface="Arial"/>
            </a:endParaRPr>
          </a:p>
        </p:txBody>
      </p:sp>
      <p:sp>
        <p:nvSpPr>
          <p:cNvPr id="754" name="Google Shape;754;p97"/>
          <p:cNvSpPr/>
          <p:nvPr/>
        </p:nvSpPr>
        <p:spPr>
          <a:xfrm>
            <a:off x="7100454" y="746577"/>
            <a:ext cx="1704900" cy="377100"/>
          </a:xfrm>
          <a:prstGeom prst="round2SameRect">
            <a:avLst>
              <a:gd name="adj1" fmla="val 16667"/>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dirty="0">
              <a:solidFill>
                <a:srgbClr val="FFFFFF"/>
              </a:solidFill>
              <a:latin typeface="Arial"/>
              <a:ea typeface="Arial"/>
              <a:cs typeface="Arial"/>
              <a:sym typeface="Arial"/>
            </a:endParaRPr>
          </a:p>
        </p:txBody>
      </p:sp>
      <p:sp>
        <p:nvSpPr>
          <p:cNvPr id="755" name="Google Shape;755;p97"/>
          <p:cNvSpPr txBox="1"/>
          <p:nvPr/>
        </p:nvSpPr>
        <p:spPr>
          <a:xfrm>
            <a:off x="7330199" y="797333"/>
            <a:ext cx="1284000" cy="107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700" b="1" i="0" u="none" strike="noStrike" cap="none" dirty="0">
                <a:solidFill>
                  <a:srgbClr val="C00000"/>
                </a:solidFill>
                <a:latin typeface="Arial"/>
                <a:ea typeface="Arial"/>
                <a:cs typeface="Arial"/>
                <a:sym typeface="Arial"/>
              </a:rPr>
              <a:t>Consent/Contract Not Enough</a:t>
            </a:r>
            <a:endParaRPr sz="1400" b="0" i="0" u="none" strike="noStrike" cap="none" dirty="0">
              <a:solidFill>
                <a:srgbClr val="000000"/>
              </a:solidFill>
              <a:latin typeface="Arial"/>
              <a:ea typeface="Arial"/>
              <a:cs typeface="Arial"/>
              <a:sym typeface="Arial"/>
            </a:endParaRPr>
          </a:p>
        </p:txBody>
      </p:sp>
      <p:sp>
        <p:nvSpPr>
          <p:cNvPr id="756" name="Google Shape;756;p97"/>
          <p:cNvSpPr/>
          <p:nvPr/>
        </p:nvSpPr>
        <p:spPr>
          <a:xfrm>
            <a:off x="2796688" y="746577"/>
            <a:ext cx="1704900" cy="377100"/>
          </a:xfrm>
          <a:prstGeom prst="round2SameRect">
            <a:avLst>
              <a:gd name="adj1" fmla="val 16667"/>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dirty="0">
              <a:solidFill>
                <a:srgbClr val="FFFFFF"/>
              </a:solidFill>
              <a:latin typeface="Arial"/>
              <a:ea typeface="Arial"/>
              <a:cs typeface="Arial"/>
              <a:sym typeface="Arial"/>
            </a:endParaRPr>
          </a:p>
        </p:txBody>
      </p:sp>
      <p:sp>
        <p:nvSpPr>
          <p:cNvPr id="757" name="Google Shape;757;p97"/>
          <p:cNvSpPr/>
          <p:nvPr/>
        </p:nvSpPr>
        <p:spPr>
          <a:xfrm>
            <a:off x="0" y="810882"/>
            <a:ext cx="2643600" cy="3989700"/>
          </a:xfrm>
          <a:prstGeom prst="roundRect">
            <a:avLst>
              <a:gd name="adj"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758" name="Google Shape;758;p97"/>
          <p:cNvSpPr txBox="1">
            <a:spLocks noGrp="1"/>
          </p:cNvSpPr>
          <p:nvPr>
            <p:ph type="body" idx="1"/>
          </p:nvPr>
        </p:nvSpPr>
        <p:spPr>
          <a:xfrm>
            <a:off x="189923" y="259023"/>
            <a:ext cx="8095500" cy="47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 sz="1900" dirty="0"/>
              <a:t>Regulators Limiting Scope of Consent, Contract, Anonymisation </a:t>
            </a:r>
            <a:endParaRPr sz="1900" dirty="0"/>
          </a:p>
        </p:txBody>
      </p:sp>
      <p:sp>
        <p:nvSpPr>
          <p:cNvPr id="759" name="Google Shape;759;p97"/>
          <p:cNvSpPr/>
          <p:nvPr/>
        </p:nvSpPr>
        <p:spPr>
          <a:xfrm rot="5400000">
            <a:off x="3674424" y="1680516"/>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60" name="Google Shape;760;p97"/>
          <p:cNvSpPr txBox="1"/>
          <p:nvPr/>
        </p:nvSpPr>
        <p:spPr>
          <a:xfrm>
            <a:off x="2796688" y="2612575"/>
            <a:ext cx="1697700" cy="577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Italian Data Protection Authority (Garante) rules that </a:t>
            </a:r>
            <a:r>
              <a:rPr lang="en" sz="800" b="1" i="0" u="none" strike="noStrike" cap="none" dirty="0">
                <a:solidFill>
                  <a:srgbClr val="000000"/>
                </a:solidFill>
                <a:latin typeface="Arial"/>
                <a:ea typeface="Arial"/>
                <a:cs typeface="Arial"/>
                <a:sym typeface="Arial"/>
              </a:rPr>
              <a:t>deleting telephone numbers while retaining persistent identifiers exposes data subjects to unlawful privacy risk.</a:t>
            </a:r>
            <a:endParaRPr sz="1400" b="0" i="0" u="none" strike="noStrike" cap="none" dirty="0">
              <a:solidFill>
                <a:srgbClr val="000000"/>
              </a:solidFill>
              <a:latin typeface="Arial"/>
              <a:ea typeface="Arial"/>
              <a:cs typeface="Arial"/>
              <a:sym typeface="Arial"/>
            </a:endParaRPr>
          </a:p>
        </p:txBody>
      </p:sp>
      <p:sp>
        <p:nvSpPr>
          <p:cNvPr id="761" name="Google Shape;761;p97"/>
          <p:cNvSpPr/>
          <p:nvPr/>
        </p:nvSpPr>
        <p:spPr>
          <a:xfrm>
            <a:off x="3235617" y="2312916"/>
            <a:ext cx="11301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Italian DPA </a:t>
            </a:r>
            <a:endParaRPr sz="1400" b="0" i="0" u="none" strike="noStrike" cap="none" dirty="0">
              <a:solidFill>
                <a:srgbClr val="000000"/>
              </a:solidFill>
              <a:latin typeface="Arial"/>
              <a:ea typeface="Arial"/>
              <a:cs typeface="Arial"/>
              <a:sym typeface="Arial"/>
            </a:endParaRPr>
          </a:p>
        </p:txBody>
      </p:sp>
      <p:pic>
        <p:nvPicPr>
          <p:cNvPr id="762" name="Google Shape;762;p97"/>
          <p:cNvPicPr preferRelativeResize="0"/>
          <p:nvPr/>
        </p:nvPicPr>
        <p:blipFill rotWithShape="1">
          <a:blip r:embed="rId4">
            <a:alphaModFix/>
          </a:blip>
          <a:srcRect l="18037" t="2244" r="18038" b="2253"/>
          <a:stretch/>
        </p:blipFill>
        <p:spPr>
          <a:xfrm>
            <a:off x="2796688" y="2189129"/>
            <a:ext cx="386174" cy="386174"/>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sp>
        <p:nvSpPr>
          <p:cNvPr id="763" name="Google Shape;763;p97"/>
          <p:cNvSpPr/>
          <p:nvPr/>
        </p:nvSpPr>
        <p:spPr>
          <a:xfrm rot="5400000">
            <a:off x="5833667" y="1680516"/>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64" name="Google Shape;764;p97"/>
          <p:cNvSpPr txBox="1"/>
          <p:nvPr/>
        </p:nvSpPr>
        <p:spPr>
          <a:xfrm>
            <a:off x="4955924" y="2612575"/>
            <a:ext cx="1878900" cy="73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Section 171(5)  of The Data Protection Act 2018 enacting GDPR makes it a</a:t>
            </a:r>
            <a:r>
              <a:rPr lang="en" sz="800" b="1" i="0" u="none" strike="noStrike" cap="none" dirty="0">
                <a:solidFill>
                  <a:srgbClr val="000000"/>
                </a:solidFill>
                <a:latin typeface="Arial"/>
                <a:ea typeface="Arial"/>
                <a:cs typeface="Arial"/>
                <a:sym typeface="Arial"/>
              </a:rPr>
              <a:t> </a:t>
            </a:r>
            <a:r>
              <a:rPr lang="en" sz="800" b="1" i="0" u="none" strike="noStrike" cap="none" dirty="0">
                <a:solidFill>
                  <a:srgbClr val="000000"/>
                </a:solidFill>
                <a:highlight>
                  <a:srgbClr val="FFFF00"/>
                </a:highlight>
                <a:latin typeface="Arial"/>
                <a:ea typeface="Arial"/>
                <a:cs typeface="Arial"/>
                <a:sym typeface="Arial"/>
              </a:rPr>
              <a:t>criminal offence to knowingly or recklessly process personal data containing information that has been re-identified after being de-identified.</a:t>
            </a:r>
            <a:endParaRPr sz="800" b="1" i="0" u="none" strike="noStrike" cap="none" dirty="0">
              <a:solidFill>
                <a:srgbClr val="00BD4D"/>
              </a:solidFill>
              <a:highlight>
                <a:srgbClr val="FFFF00"/>
              </a:highlight>
              <a:latin typeface="Arial"/>
              <a:ea typeface="Arial"/>
              <a:cs typeface="Arial"/>
              <a:sym typeface="Arial"/>
            </a:endParaRPr>
          </a:p>
        </p:txBody>
      </p:sp>
      <p:sp>
        <p:nvSpPr>
          <p:cNvPr id="765" name="Google Shape;765;p97"/>
          <p:cNvSpPr/>
          <p:nvPr/>
        </p:nvSpPr>
        <p:spPr>
          <a:xfrm>
            <a:off x="5364971" y="2312916"/>
            <a:ext cx="12759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UK Data Protection Act </a:t>
            </a:r>
            <a:endParaRPr sz="1400" b="0" i="0" u="none" strike="noStrike" cap="none" dirty="0">
              <a:solidFill>
                <a:srgbClr val="000000"/>
              </a:solidFill>
              <a:latin typeface="Arial"/>
              <a:ea typeface="Arial"/>
              <a:cs typeface="Arial"/>
              <a:sym typeface="Arial"/>
            </a:endParaRPr>
          </a:p>
        </p:txBody>
      </p:sp>
      <p:pic>
        <p:nvPicPr>
          <p:cNvPr id="766" name="Google Shape;766;p97"/>
          <p:cNvPicPr preferRelativeResize="0"/>
          <p:nvPr/>
        </p:nvPicPr>
        <p:blipFill rotWithShape="1">
          <a:blip r:embed="rId5">
            <a:alphaModFix/>
          </a:blip>
          <a:srcRect l="20076" r="20082"/>
          <a:stretch/>
        </p:blipFill>
        <p:spPr>
          <a:xfrm>
            <a:off x="4955932" y="2189129"/>
            <a:ext cx="386174" cy="386174"/>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sp>
        <p:nvSpPr>
          <p:cNvPr id="767" name="Google Shape;767;p97"/>
          <p:cNvSpPr/>
          <p:nvPr/>
        </p:nvSpPr>
        <p:spPr>
          <a:xfrm rot="5400000">
            <a:off x="7992911" y="1680516"/>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68" name="Google Shape;768;p97"/>
          <p:cNvSpPr txBox="1"/>
          <p:nvPr/>
        </p:nvSpPr>
        <p:spPr>
          <a:xfrm>
            <a:off x="7115176" y="2612575"/>
            <a:ext cx="1714800" cy="461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FTC settles with Facebook for US $5 Billion in connection with the </a:t>
            </a:r>
            <a:r>
              <a:rPr lang="en" sz="800" b="1" i="0" u="none" strike="noStrike" cap="none" dirty="0">
                <a:solidFill>
                  <a:srgbClr val="000000"/>
                </a:solidFill>
                <a:latin typeface="Arial"/>
                <a:ea typeface="Arial"/>
                <a:cs typeface="Arial"/>
                <a:sym typeface="Arial"/>
              </a:rPr>
              <a:t>Cambridge Analytica data use scandal and failures to protect data privacy.</a:t>
            </a:r>
            <a:endParaRPr sz="1400" b="0" i="0" u="none" strike="noStrike" cap="none" dirty="0">
              <a:solidFill>
                <a:srgbClr val="000000"/>
              </a:solidFill>
              <a:latin typeface="Arial"/>
              <a:ea typeface="Arial"/>
              <a:cs typeface="Arial"/>
              <a:sym typeface="Arial"/>
            </a:endParaRPr>
          </a:p>
        </p:txBody>
      </p:sp>
      <p:sp>
        <p:nvSpPr>
          <p:cNvPr id="769" name="Google Shape;769;p97"/>
          <p:cNvSpPr/>
          <p:nvPr/>
        </p:nvSpPr>
        <p:spPr>
          <a:xfrm>
            <a:off x="7554122" y="2312916"/>
            <a:ext cx="5514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USA</a:t>
            </a:r>
            <a:endParaRPr sz="1400" b="0" i="0" u="none" strike="noStrike" cap="none" dirty="0">
              <a:solidFill>
                <a:srgbClr val="000000"/>
              </a:solidFill>
              <a:latin typeface="Arial"/>
              <a:ea typeface="Arial"/>
              <a:cs typeface="Arial"/>
              <a:sym typeface="Arial"/>
            </a:endParaRPr>
          </a:p>
        </p:txBody>
      </p:sp>
      <p:pic>
        <p:nvPicPr>
          <p:cNvPr id="770" name="Google Shape;770;p97"/>
          <p:cNvPicPr preferRelativeResize="0"/>
          <p:nvPr/>
        </p:nvPicPr>
        <p:blipFill rotWithShape="1">
          <a:blip r:embed="rId6">
            <a:alphaModFix/>
          </a:blip>
          <a:srcRect r="41397" b="2505"/>
          <a:stretch/>
        </p:blipFill>
        <p:spPr>
          <a:xfrm>
            <a:off x="7115177" y="2189129"/>
            <a:ext cx="386174" cy="386174"/>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grpSp>
        <p:nvGrpSpPr>
          <p:cNvPr id="771" name="Google Shape;771;p97"/>
          <p:cNvGrpSpPr/>
          <p:nvPr/>
        </p:nvGrpSpPr>
        <p:grpSpPr>
          <a:xfrm>
            <a:off x="2796689" y="918622"/>
            <a:ext cx="1704835" cy="386100"/>
            <a:chOff x="3756212" y="1345877"/>
            <a:chExt cx="2273113" cy="514800"/>
          </a:xfrm>
        </p:grpSpPr>
        <p:sp>
          <p:nvSpPr>
            <p:cNvPr id="772" name="Google Shape;772;p97"/>
            <p:cNvSpPr/>
            <p:nvPr/>
          </p:nvSpPr>
          <p:spPr>
            <a:xfrm rot="5400000">
              <a:off x="4926525" y="667612"/>
              <a:ext cx="334200" cy="1871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pic>
          <p:nvPicPr>
            <p:cNvPr id="773" name="Google Shape;773;p97"/>
            <p:cNvPicPr preferRelativeResize="0"/>
            <p:nvPr/>
          </p:nvPicPr>
          <p:blipFill rotWithShape="1">
            <a:blip r:embed="rId7">
              <a:alphaModFix/>
            </a:blip>
            <a:srcRect l="16531" r="16538"/>
            <a:stretch/>
          </p:blipFill>
          <p:spPr>
            <a:xfrm>
              <a:off x="3756212" y="1345877"/>
              <a:ext cx="514800" cy="514800"/>
            </a:xfrm>
            <a:prstGeom prst="ellipse">
              <a:avLst/>
            </a:prstGeom>
            <a:noFill/>
            <a:ln>
              <a:noFill/>
            </a:ln>
          </p:spPr>
        </p:pic>
      </p:grpSp>
      <p:sp>
        <p:nvSpPr>
          <p:cNvPr id="774" name="Google Shape;774;p97"/>
          <p:cNvSpPr txBox="1"/>
          <p:nvPr/>
        </p:nvSpPr>
        <p:spPr>
          <a:xfrm>
            <a:off x="2796687" y="1338253"/>
            <a:ext cx="1714800" cy="73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EDPS reaffirms and re-enforces EDPB guidance that </a:t>
            </a:r>
            <a:r>
              <a:rPr lang="en" sz="800" b="1" i="0" u="none" strike="noStrike" cap="none" dirty="0">
                <a:solidFill>
                  <a:srgbClr val="000000"/>
                </a:solidFill>
                <a:highlight>
                  <a:srgbClr val="FFFF00"/>
                </a:highlight>
                <a:latin typeface="Arial"/>
                <a:ea typeface="Arial"/>
                <a:cs typeface="Arial"/>
                <a:sym typeface="Arial"/>
              </a:rPr>
              <a:t>informed</a:t>
            </a:r>
            <a:r>
              <a:rPr lang="en" sz="800" b="0" i="0" u="none" strike="noStrike" cap="none" dirty="0">
                <a:solidFill>
                  <a:srgbClr val="000000"/>
                </a:solidFill>
                <a:latin typeface="Arial"/>
                <a:ea typeface="Arial"/>
                <a:cs typeface="Arial"/>
                <a:sym typeface="Arial"/>
              </a:rPr>
              <a:t> </a:t>
            </a:r>
            <a:r>
              <a:rPr lang="en" sz="800" b="1" i="0" u="none" strike="noStrike" cap="none" dirty="0">
                <a:solidFill>
                  <a:srgbClr val="000000"/>
                </a:solidFill>
                <a:highlight>
                  <a:srgbClr val="FFFF00"/>
                </a:highlight>
                <a:latin typeface="Arial"/>
                <a:ea typeface="Arial"/>
                <a:cs typeface="Arial"/>
                <a:sym typeface="Arial"/>
              </a:rPr>
              <a:t>consent does </a:t>
            </a:r>
            <a:r>
              <a:rPr lang="en" sz="800" b="1" i="0" u="sng" strike="noStrike" cap="none" dirty="0">
                <a:solidFill>
                  <a:srgbClr val="000000"/>
                </a:solidFill>
                <a:highlight>
                  <a:srgbClr val="FFFF00"/>
                </a:highlight>
                <a:latin typeface="Arial"/>
                <a:ea typeface="Arial"/>
                <a:cs typeface="Arial"/>
                <a:sym typeface="Arial"/>
              </a:rPr>
              <a:t>not</a:t>
            </a:r>
            <a:r>
              <a:rPr lang="en" sz="800" b="1" i="0" u="none" strike="noStrike" cap="none" dirty="0">
                <a:solidFill>
                  <a:srgbClr val="000000"/>
                </a:solidFill>
                <a:highlight>
                  <a:srgbClr val="FFFF00"/>
                </a:highlight>
                <a:latin typeface="Arial"/>
                <a:ea typeface="Arial"/>
                <a:cs typeface="Arial"/>
                <a:sym typeface="Arial"/>
              </a:rPr>
              <a:t> provide lawful basis for processing personal data under the GDPR even though required under clinical trial laws.</a:t>
            </a:r>
            <a:endParaRPr sz="1400" b="0" i="0" u="none" strike="noStrike" cap="none" dirty="0">
              <a:solidFill>
                <a:srgbClr val="000000"/>
              </a:solidFill>
              <a:latin typeface="Arial"/>
              <a:ea typeface="Arial"/>
              <a:cs typeface="Arial"/>
              <a:sym typeface="Arial"/>
            </a:endParaRPr>
          </a:p>
        </p:txBody>
      </p:sp>
      <p:sp>
        <p:nvSpPr>
          <p:cNvPr id="775" name="Google Shape;775;p97"/>
          <p:cNvSpPr/>
          <p:nvPr/>
        </p:nvSpPr>
        <p:spPr>
          <a:xfrm>
            <a:off x="3235619" y="1042372"/>
            <a:ext cx="1320893" cy="154817"/>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European Data Protection Supervisor </a:t>
            </a:r>
            <a:endParaRPr sz="1400" b="0" i="0" u="none" strike="noStrike" cap="none" dirty="0">
              <a:solidFill>
                <a:srgbClr val="000000"/>
              </a:solidFill>
              <a:latin typeface="Arial"/>
              <a:ea typeface="Arial"/>
              <a:cs typeface="Arial"/>
              <a:sym typeface="Arial"/>
            </a:endParaRPr>
          </a:p>
        </p:txBody>
      </p:sp>
      <p:sp>
        <p:nvSpPr>
          <p:cNvPr id="776" name="Google Shape;776;p97"/>
          <p:cNvSpPr/>
          <p:nvPr/>
        </p:nvSpPr>
        <p:spPr>
          <a:xfrm rot="5400000">
            <a:off x="5833667" y="409972"/>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77" name="Google Shape;777;p97"/>
          <p:cNvSpPr txBox="1"/>
          <p:nvPr/>
        </p:nvSpPr>
        <p:spPr>
          <a:xfrm>
            <a:off x="4955932" y="1338253"/>
            <a:ext cx="1649700" cy="577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Danish Data Protection Authority (Datatilsynet) rules that </a:t>
            </a:r>
            <a:r>
              <a:rPr lang="en" sz="800" b="1" i="0" u="none" strike="noStrike" cap="none" dirty="0">
                <a:solidFill>
                  <a:srgbClr val="000000"/>
                </a:solidFill>
                <a:latin typeface="Arial"/>
                <a:ea typeface="Arial"/>
                <a:cs typeface="Arial"/>
                <a:sym typeface="Arial"/>
              </a:rPr>
              <a:t>deleting names but retaining persistent identifiers is inadequate protection </a:t>
            </a:r>
            <a:r>
              <a:rPr lang="en" sz="800" b="0" i="0" u="none" strike="noStrike" cap="none" dirty="0">
                <a:solidFill>
                  <a:srgbClr val="000000"/>
                </a:solidFill>
                <a:latin typeface="Arial"/>
                <a:ea typeface="Arial"/>
                <a:cs typeface="Arial"/>
                <a:sym typeface="Arial"/>
              </a:rPr>
              <a:t>of personal data.  </a:t>
            </a:r>
            <a:endParaRPr sz="1400" b="0" i="0" u="none" strike="noStrike" cap="none" dirty="0">
              <a:solidFill>
                <a:srgbClr val="000000"/>
              </a:solidFill>
              <a:latin typeface="Arial"/>
              <a:ea typeface="Arial"/>
              <a:cs typeface="Arial"/>
              <a:sym typeface="Arial"/>
            </a:endParaRPr>
          </a:p>
        </p:txBody>
      </p:sp>
      <p:sp>
        <p:nvSpPr>
          <p:cNvPr id="778" name="Google Shape;778;p97"/>
          <p:cNvSpPr/>
          <p:nvPr/>
        </p:nvSpPr>
        <p:spPr>
          <a:xfrm>
            <a:off x="5394877" y="1042372"/>
            <a:ext cx="6603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Danish DPA </a:t>
            </a:r>
            <a:endParaRPr sz="1400" b="0" i="0" u="none" strike="noStrike" cap="none" dirty="0">
              <a:solidFill>
                <a:srgbClr val="000000"/>
              </a:solidFill>
              <a:latin typeface="Arial"/>
              <a:ea typeface="Arial"/>
              <a:cs typeface="Arial"/>
              <a:sym typeface="Arial"/>
            </a:endParaRPr>
          </a:p>
        </p:txBody>
      </p:sp>
      <p:sp>
        <p:nvSpPr>
          <p:cNvPr id="779" name="Google Shape;779;p97"/>
          <p:cNvSpPr/>
          <p:nvPr/>
        </p:nvSpPr>
        <p:spPr>
          <a:xfrm rot="5400000">
            <a:off x="7992911" y="409972"/>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80" name="Google Shape;780;p97"/>
          <p:cNvSpPr txBox="1"/>
          <p:nvPr/>
        </p:nvSpPr>
        <p:spPr>
          <a:xfrm>
            <a:off x="7115176" y="1338253"/>
            <a:ext cx="1739100" cy="73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The Hellenic Data Protection Authority fines PwC for </a:t>
            </a:r>
            <a:r>
              <a:rPr lang="en" sz="800" b="1" i="0" u="none" strike="noStrike" cap="none" dirty="0">
                <a:solidFill>
                  <a:srgbClr val="000000"/>
                </a:solidFill>
                <a:highlight>
                  <a:srgbClr val="FFFF00"/>
                </a:highlight>
                <a:latin typeface="Arial"/>
                <a:ea typeface="Arial"/>
                <a:cs typeface="Arial"/>
                <a:sym typeface="Arial"/>
              </a:rPr>
              <a:t>illegal processing of personal data of employees since consent not freely given due to imbalance of power </a:t>
            </a:r>
            <a:r>
              <a:rPr lang="en" sz="800" b="0" i="0" u="none" strike="noStrike" cap="none" dirty="0">
                <a:solidFill>
                  <a:srgbClr val="000000"/>
                </a:solidFill>
                <a:latin typeface="Arial"/>
                <a:ea typeface="Arial"/>
                <a:cs typeface="Arial"/>
                <a:sym typeface="Arial"/>
              </a:rPr>
              <a:t>under employment contracts.</a:t>
            </a:r>
            <a:endParaRPr sz="800" b="1" i="0" u="none" strike="noStrike" cap="none" dirty="0">
              <a:solidFill>
                <a:srgbClr val="000000"/>
              </a:solidFill>
              <a:highlight>
                <a:srgbClr val="FFFF00"/>
              </a:highlight>
              <a:latin typeface="Arial"/>
              <a:ea typeface="Arial"/>
              <a:cs typeface="Arial"/>
              <a:sym typeface="Arial"/>
            </a:endParaRPr>
          </a:p>
        </p:txBody>
      </p:sp>
      <p:sp>
        <p:nvSpPr>
          <p:cNvPr id="781" name="Google Shape;781;p97"/>
          <p:cNvSpPr/>
          <p:nvPr/>
        </p:nvSpPr>
        <p:spPr>
          <a:xfrm>
            <a:off x="7554128" y="1042372"/>
            <a:ext cx="10980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Hellenic DPA </a:t>
            </a:r>
            <a:endParaRPr sz="1400" b="0" i="0" u="none" strike="noStrike" cap="none" dirty="0">
              <a:solidFill>
                <a:srgbClr val="000000"/>
              </a:solidFill>
              <a:latin typeface="Arial"/>
              <a:ea typeface="Arial"/>
              <a:cs typeface="Arial"/>
              <a:sym typeface="Arial"/>
            </a:endParaRPr>
          </a:p>
        </p:txBody>
      </p:sp>
      <p:sp>
        <p:nvSpPr>
          <p:cNvPr id="782" name="Google Shape;782;p97"/>
          <p:cNvSpPr txBox="1"/>
          <p:nvPr/>
        </p:nvSpPr>
        <p:spPr>
          <a:xfrm>
            <a:off x="3026432" y="771487"/>
            <a:ext cx="1560601" cy="13354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700" b="1" i="0" u="none" strike="noStrike" cap="none" dirty="0">
                <a:solidFill>
                  <a:srgbClr val="C00000"/>
                </a:solidFill>
                <a:latin typeface="Arial"/>
                <a:ea typeface="Arial"/>
                <a:cs typeface="Arial"/>
                <a:sym typeface="Arial"/>
              </a:rPr>
              <a:t>Cannot Use Consent for GDPR Legal Basis for Scientific Research</a:t>
            </a:r>
            <a:endParaRPr sz="1200" b="0" i="0" u="none" strike="noStrike" cap="none" dirty="0">
              <a:solidFill>
                <a:srgbClr val="000000"/>
              </a:solidFill>
              <a:latin typeface="Arial"/>
              <a:ea typeface="Arial"/>
              <a:cs typeface="Arial"/>
              <a:sym typeface="Arial"/>
            </a:endParaRPr>
          </a:p>
        </p:txBody>
      </p:sp>
      <p:sp>
        <p:nvSpPr>
          <p:cNvPr id="783" name="Google Shape;783;p97"/>
          <p:cNvSpPr/>
          <p:nvPr/>
        </p:nvSpPr>
        <p:spPr>
          <a:xfrm rot="5400000">
            <a:off x="3674424" y="3073300"/>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84" name="Google Shape;784;p97"/>
          <p:cNvSpPr txBox="1"/>
          <p:nvPr/>
        </p:nvSpPr>
        <p:spPr>
          <a:xfrm>
            <a:off x="2796674" y="3995608"/>
            <a:ext cx="1817100" cy="977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Dutch Data Protection Authority (Autoriteit Persoonsgegevens) guidance that </a:t>
            </a:r>
            <a:r>
              <a:rPr lang="en" sz="800" b="1" i="0" u="none" strike="noStrike" cap="none" dirty="0">
                <a:solidFill>
                  <a:srgbClr val="000000"/>
                </a:solidFill>
                <a:highlight>
                  <a:srgbClr val="FFFF00"/>
                </a:highlight>
                <a:latin typeface="Arial"/>
                <a:ea typeface="Arial"/>
                <a:cs typeface="Arial"/>
                <a:sym typeface="Arial"/>
              </a:rPr>
              <a:t>banks cannot use their own transaction data for marketing to customers based on general consent or contract with data subjects.</a:t>
            </a:r>
            <a:endParaRPr sz="18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800" b="0" i="0" u="none" strike="noStrike" cap="none" dirty="0">
              <a:solidFill>
                <a:srgbClr val="000000"/>
              </a:solidFill>
              <a:latin typeface="Arial"/>
              <a:ea typeface="Arial"/>
              <a:cs typeface="Arial"/>
              <a:sym typeface="Arial"/>
            </a:endParaRPr>
          </a:p>
        </p:txBody>
      </p:sp>
      <p:sp>
        <p:nvSpPr>
          <p:cNvPr id="785" name="Google Shape;785;p97"/>
          <p:cNvSpPr/>
          <p:nvPr/>
        </p:nvSpPr>
        <p:spPr>
          <a:xfrm>
            <a:off x="3235621" y="3705699"/>
            <a:ext cx="8214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Dutch DPA </a:t>
            </a:r>
            <a:endParaRPr sz="1400" b="0" i="0" u="none" strike="noStrike" cap="none" dirty="0">
              <a:solidFill>
                <a:srgbClr val="000000"/>
              </a:solidFill>
              <a:latin typeface="Arial"/>
              <a:ea typeface="Arial"/>
              <a:cs typeface="Arial"/>
              <a:sym typeface="Arial"/>
            </a:endParaRPr>
          </a:p>
        </p:txBody>
      </p:sp>
      <p:sp>
        <p:nvSpPr>
          <p:cNvPr id="786" name="Google Shape;786;p97"/>
          <p:cNvSpPr/>
          <p:nvPr/>
        </p:nvSpPr>
        <p:spPr>
          <a:xfrm rot="5400000">
            <a:off x="5833667" y="3073299"/>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87" name="Google Shape;787;p97"/>
          <p:cNvSpPr txBox="1"/>
          <p:nvPr/>
        </p:nvSpPr>
        <p:spPr>
          <a:xfrm>
            <a:off x="4955932" y="3995608"/>
            <a:ext cx="1649700" cy="577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UK Data Protection Authority (ICO) announces </a:t>
            </a:r>
            <a:r>
              <a:rPr lang="en" sz="800" b="1" i="0" u="none" strike="noStrike" cap="none" dirty="0">
                <a:solidFill>
                  <a:srgbClr val="000000"/>
                </a:solidFill>
                <a:latin typeface="Arial"/>
                <a:ea typeface="Arial"/>
                <a:cs typeface="Arial"/>
                <a:sym typeface="Arial"/>
              </a:rPr>
              <a:t>fines of US$230 Million against British Airways and US$123 Million against Marriott for data protection failures.</a:t>
            </a:r>
            <a:endParaRPr sz="1400" b="0" i="0" u="none" strike="noStrike" cap="none" dirty="0">
              <a:solidFill>
                <a:srgbClr val="000000"/>
              </a:solidFill>
              <a:latin typeface="Arial"/>
              <a:ea typeface="Arial"/>
              <a:cs typeface="Arial"/>
              <a:sym typeface="Arial"/>
            </a:endParaRPr>
          </a:p>
        </p:txBody>
      </p:sp>
      <p:sp>
        <p:nvSpPr>
          <p:cNvPr id="788" name="Google Shape;788;p97"/>
          <p:cNvSpPr/>
          <p:nvPr/>
        </p:nvSpPr>
        <p:spPr>
          <a:xfrm>
            <a:off x="5394878" y="3705699"/>
            <a:ext cx="5514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UK DPA </a:t>
            </a:r>
            <a:endParaRPr sz="1400" b="0" i="0" u="none" strike="noStrike" cap="none" dirty="0">
              <a:solidFill>
                <a:srgbClr val="000000"/>
              </a:solidFill>
              <a:latin typeface="Arial"/>
              <a:ea typeface="Arial"/>
              <a:cs typeface="Arial"/>
              <a:sym typeface="Arial"/>
            </a:endParaRPr>
          </a:p>
        </p:txBody>
      </p:sp>
      <p:sp>
        <p:nvSpPr>
          <p:cNvPr id="789" name="Google Shape;789;p97"/>
          <p:cNvSpPr/>
          <p:nvPr/>
        </p:nvSpPr>
        <p:spPr>
          <a:xfrm rot="5400000">
            <a:off x="7992911" y="3073299"/>
            <a:ext cx="250800" cy="1403400"/>
          </a:xfrm>
          <a:prstGeom prst="round2SameRect">
            <a:avLst>
              <a:gd name="adj1" fmla="val 5000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790" name="Google Shape;790;p97"/>
          <p:cNvSpPr txBox="1"/>
          <p:nvPr/>
        </p:nvSpPr>
        <p:spPr>
          <a:xfrm>
            <a:off x="7115175" y="3995608"/>
            <a:ext cx="1817100" cy="692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800" b="0" i="0" u="none" strike="noStrike" cap="none" dirty="0">
                <a:solidFill>
                  <a:srgbClr val="000000"/>
                </a:solidFill>
                <a:latin typeface="Arial"/>
                <a:ea typeface="Arial"/>
                <a:cs typeface="Arial"/>
                <a:sym typeface="Arial"/>
              </a:rPr>
              <a:t>Joint Agencia Española de Protección de Datos (AEPD) and European Data Protection Supervisor (EDPS) guidance that </a:t>
            </a:r>
            <a:r>
              <a:rPr lang="en" sz="800" b="1" i="0" u="none" strike="noStrike" cap="none" dirty="0">
                <a:solidFill>
                  <a:srgbClr val="000000"/>
                </a:solidFill>
                <a:highlight>
                  <a:srgbClr val="FFFF00"/>
                </a:highlight>
                <a:latin typeface="Arial"/>
                <a:ea typeface="Arial"/>
                <a:cs typeface="Arial"/>
                <a:sym typeface="Arial"/>
              </a:rPr>
              <a:t>not even the data controller can be capable of re-identifying data holders in an anonymised dataset.</a:t>
            </a:r>
            <a:endParaRPr sz="800" b="0" i="0" u="none" strike="noStrike" cap="none" dirty="0">
              <a:solidFill>
                <a:srgbClr val="00BD4D"/>
              </a:solidFill>
              <a:latin typeface="Arial"/>
              <a:ea typeface="Arial"/>
              <a:cs typeface="Arial"/>
              <a:sym typeface="Arial"/>
            </a:endParaRPr>
          </a:p>
        </p:txBody>
      </p:sp>
      <p:sp>
        <p:nvSpPr>
          <p:cNvPr id="791" name="Google Shape;791;p97"/>
          <p:cNvSpPr/>
          <p:nvPr/>
        </p:nvSpPr>
        <p:spPr>
          <a:xfrm>
            <a:off x="7554128" y="3705699"/>
            <a:ext cx="1058400" cy="13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i="0" u="none" strike="noStrike" cap="none" dirty="0">
                <a:solidFill>
                  <a:srgbClr val="FFFFFF"/>
                </a:solidFill>
                <a:latin typeface="Arial"/>
                <a:ea typeface="Arial"/>
                <a:cs typeface="Arial"/>
                <a:sym typeface="Arial"/>
              </a:rPr>
              <a:t>Spanish DPA </a:t>
            </a:r>
            <a:endParaRPr sz="1400" b="0" i="0" u="none" strike="noStrike" cap="none" dirty="0">
              <a:solidFill>
                <a:srgbClr val="000000"/>
              </a:solidFill>
              <a:latin typeface="Arial"/>
              <a:ea typeface="Arial"/>
              <a:cs typeface="Arial"/>
              <a:sym typeface="Arial"/>
            </a:endParaRPr>
          </a:p>
        </p:txBody>
      </p:sp>
      <p:pic>
        <p:nvPicPr>
          <p:cNvPr id="792" name="Google Shape;792;p97"/>
          <p:cNvPicPr preferRelativeResize="0"/>
          <p:nvPr/>
        </p:nvPicPr>
        <p:blipFill rotWithShape="1">
          <a:blip r:embed="rId8">
            <a:alphaModFix/>
          </a:blip>
          <a:srcRect l="16666" r="16666"/>
          <a:stretch/>
        </p:blipFill>
        <p:spPr>
          <a:xfrm>
            <a:off x="2796688" y="3581912"/>
            <a:ext cx="386174" cy="386174"/>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pic>
        <p:nvPicPr>
          <p:cNvPr id="793" name="Google Shape;793;p97"/>
          <p:cNvPicPr preferRelativeResize="0"/>
          <p:nvPr/>
        </p:nvPicPr>
        <p:blipFill rotWithShape="1">
          <a:blip r:embed="rId5">
            <a:alphaModFix/>
          </a:blip>
          <a:srcRect l="20076" r="20082"/>
          <a:stretch/>
        </p:blipFill>
        <p:spPr>
          <a:xfrm>
            <a:off x="4955932" y="3581912"/>
            <a:ext cx="386174" cy="386174"/>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pic>
        <p:nvPicPr>
          <p:cNvPr id="794" name="Google Shape;794;p97"/>
          <p:cNvPicPr preferRelativeResize="0"/>
          <p:nvPr/>
        </p:nvPicPr>
        <p:blipFill rotWithShape="1">
          <a:blip r:embed="rId9">
            <a:alphaModFix/>
          </a:blip>
          <a:srcRect l="13951" r="10347"/>
          <a:stretch/>
        </p:blipFill>
        <p:spPr>
          <a:xfrm>
            <a:off x="4904245" y="918587"/>
            <a:ext cx="386174" cy="386173"/>
          </a:xfrm>
          <a:custGeom>
            <a:avLst/>
            <a:gdLst/>
            <a:ahLst/>
            <a:cxnLst/>
            <a:rect l="l" t="t" r="r" b="b"/>
            <a:pathLst>
              <a:path w="514898" h="514898" extrusionOk="0">
                <a:moveTo>
                  <a:pt x="257449" y="0"/>
                </a:moveTo>
                <a:cubicBezTo>
                  <a:pt x="399634" y="0"/>
                  <a:pt x="514898" y="115264"/>
                  <a:pt x="514898" y="257449"/>
                </a:cubicBezTo>
                <a:cubicBezTo>
                  <a:pt x="514898" y="399634"/>
                  <a:pt x="399634" y="514898"/>
                  <a:pt x="257449" y="514898"/>
                </a:cubicBezTo>
                <a:cubicBezTo>
                  <a:pt x="115264" y="514898"/>
                  <a:pt x="0" y="399634"/>
                  <a:pt x="0" y="257449"/>
                </a:cubicBezTo>
                <a:cubicBezTo>
                  <a:pt x="0" y="115264"/>
                  <a:pt x="115264" y="0"/>
                  <a:pt x="257449" y="0"/>
                </a:cubicBezTo>
                <a:close/>
              </a:path>
            </a:pathLst>
          </a:custGeom>
          <a:noFill/>
          <a:ln>
            <a:noFill/>
          </a:ln>
          <a:effectLst>
            <a:outerShdw blurRad="63500" sx="102000" sy="102000" algn="ctr" rotWithShape="0">
              <a:srgbClr val="000000">
                <a:alpha val="20000"/>
              </a:srgbClr>
            </a:outerShdw>
          </a:effectLst>
        </p:spPr>
      </p:pic>
      <p:pic>
        <p:nvPicPr>
          <p:cNvPr id="795" name="Google Shape;795;p97"/>
          <p:cNvPicPr preferRelativeResize="0"/>
          <p:nvPr/>
        </p:nvPicPr>
        <p:blipFill rotWithShape="1">
          <a:blip r:embed="rId10">
            <a:alphaModFix/>
          </a:blip>
          <a:srcRect/>
          <a:stretch/>
        </p:blipFill>
        <p:spPr>
          <a:xfrm>
            <a:off x="7100454" y="903863"/>
            <a:ext cx="415619" cy="415619"/>
          </a:xfrm>
          <a:prstGeom prst="rect">
            <a:avLst/>
          </a:prstGeom>
          <a:noFill/>
          <a:ln>
            <a:noFill/>
          </a:ln>
        </p:spPr>
      </p:pic>
      <p:grpSp>
        <p:nvGrpSpPr>
          <p:cNvPr id="796" name="Google Shape;796;p97"/>
          <p:cNvGrpSpPr/>
          <p:nvPr/>
        </p:nvGrpSpPr>
        <p:grpSpPr>
          <a:xfrm>
            <a:off x="86572" y="1873939"/>
            <a:ext cx="2460600" cy="1863606"/>
            <a:chOff x="86572" y="1789031"/>
            <a:chExt cx="2460600" cy="1863606"/>
          </a:xfrm>
        </p:grpSpPr>
        <p:sp>
          <p:nvSpPr>
            <p:cNvPr id="797" name="Google Shape;797;p97"/>
            <p:cNvSpPr/>
            <p:nvPr/>
          </p:nvSpPr>
          <p:spPr>
            <a:xfrm>
              <a:off x="119290" y="1789031"/>
              <a:ext cx="2397600" cy="1499100"/>
            </a:xfrm>
            <a:prstGeom prst="rect">
              <a:avLst/>
            </a:prstGeom>
            <a:solidFill>
              <a:schemeClr val="lt2"/>
            </a:solid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798" name="Google Shape;798;p97"/>
            <p:cNvSpPr/>
            <p:nvPr/>
          </p:nvSpPr>
          <p:spPr>
            <a:xfrm>
              <a:off x="119300" y="1789046"/>
              <a:ext cx="2397600" cy="315300"/>
            </a:xfrm>
            <a:prstGeom prst="round2SameRect">
              <a:avLst>
                <a:gd name="adj1" fmla="val 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100" b="1" i="0" u="none" strike="noStrike" cap="none" dirty="0">
                  <a:solidFill>
                    <a:srgbClr val="FFFFFF"/>
                  </a:solidFill>
                  <a:latin typeface="Arial"/>
                  <a:ea typeface="Arial"/>
                  <a:cs typeface="Arial"/>
                  <a:sym typeface="Arial"/>
                </a:rPr>
                <a:t>YOU CAN NO LONGER RELY ON:</a:t>
              </a:r>
              <a:endParaRPr sz="1400" b="0" i="0" u="none" strike="noStrike" cap="none" dirty="0">
                <a:solidFill>
                  <a:srgbClr val="000000"/>
                </a:solidFill>
                <a:latin typeface="Arial"/>
                <a:ea typeface="Arial"/>
                <a:cs typeface="Arial"/>
                <a:sym typeface="Arial"/>
              </a:endParaRPr>
            </a:p>
          </p:txBody>
        </p:sp>
        <p:sp>
          <p:nvSpPr>
            <p:cNvPr id="799" name="Google Shape;799;p97"/>
            <p:cNvSpPr/>
            <p:nvPr/>
          </p:nvSpPr>
          <p:spPr>
            <a:xfrm>
              <a:off x="193393" y="2173405"/>
              <a:ext cx="2252400" cy="9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i="0" u="none" strike="noStrike" cap="none" dirty="0">
                  <a:solidFill>
                    <a:srgbClr val="000000"/>
                  </a:solidFill>
                  <a:latin typeface="Arial"/>
                  <a:ea typeface="Arial"/>
                  <a:cs typeface="Arial"/>
                  <a:sym typeface="Arial"/>
                </a:rPr>
                <a:t>Consent</a:t>
              </a:r>
              <a:endParaRPr sz="1400" b="0"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endParaRPr sz="1100" b="1"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 sz="1100" b="1" i="0" u="none" strike="noStrike" cap="none" dirty="0">
                  <a:solidFill>
                    <a:srgbClr val="000000"/>
                  </a:solidFill>
                  <a:latin typeface="Arial"/>
                  <a:ea typeface="Arial"/>
                  <a:cs typeface="Arial"/>
                  <a:sym typeface="Arial"/>
                </a:rPr>
                <a:t>Contract</a:t>
              </a:r>
              <a:endParaRPr sz="1100" b="1"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endParaRPr sz="1100" b="1" dirty="0"/>
            </a:p>
            <a:p>
              <a:pPr marL="0" lvl="0" indent="0" algn="ctr" rtl="0">
                <a:spcBef>
                  <a:spcPts val="0"/>
                </a:spcBef>
                <a:spcAft>
                  <a:spcPts val="0"/>
                </a:spcAft>
                <a:buClr>
                  <a:schemeClr val="dk1"/>
                </a:buClr>
                <a:buFont typeface="Arial"/>
                <a:buNone/>
              </a:pPr>
              <a:r>
                <a:rPr lang="en" sz="1100" b="1" dirty="0">
                  <a:solidFill>
                    <a:schemeClr val="dk1"/>
                  </a:solidFill>
                </a:rPr>
                <a:t>Anonymisation</a:t>
              </a:r>
              <a:endParaRPr dirty="0">
                <a:solidFill>
                  <a:schemeClr val="dk1"/>
                </a:solidFill>
              </a:endParaRPr>
            </a:p>
            <a:p>
              <a:pPr marL="0" marR="0" lvl="0" indent="0" algn="ctr" rtl="0">
                <a:spcBef>
                  <a:spcPts val="0"/>
                </a:spcBef>
                <a:spcAft>
                  <a:spcPts val="0"/>
                </a:spcAft>
                <a:buNone/>
              </a:pPr>
              <a:endParaRPr sz="1100" b="1" dirty="0"/>
            </a:p>
          </p:txBody>
        </p:sp>
        <p:sp>
          <p:nvSpPr>
            <p:cNvPr id="800" name="Google Shape;800;p97"/>
            <p:cNvSpPr/>
            <p:nvPr/>
          </p:nvSpPr>
          <p:spPr>
            <a:xfrm>
              <a:off x="254473" y="2444168"/>
              <a:ext cx="456146" cy="460331"/>
            </a:xfrm>
            <a:custGeom>
              <a:avLst/>
              <a:gdLst/>
              <a:ahLst/>
              <a:cxnLst/>
              <a:rect l="l" t="t" r="r" b="b"/>
              <a:pathLst>
                <a:path w="92" h="92" extrusionOk="0">
                  <a:moveTo>
                    <a:pt x="46" y="0"/>
                  </a:moveTo>
                  <a:cubicBezTo>
                    <a:pt x="21" y="0"/>
                    <a:pt x="0" y="21"/>
                    <a:pt x="0" y="46"/>
                  </a:cubicBezTo>
                  <a:cubicBezTo>
                    <a:pt x="0" y="71"/>
                    <a:pt x="21" y="92"/>
                    <a:pt x="46" y="92"/>
                  </a:cubicBezTo>
                  <a:cubicBezTo>
                    <a:pt x="71" y="92"/>
                    <a:pt x="92" y="71"/>
                    <a:pt x="92" y="46"/>
                  </a:cubicBezTo>
                  <a:cubicBezTo>
                    <a:pt x="92" y="21"/>
                    <a:pt x="71" y="0"/>
                    <a:pt x="46" y="0"/>
                  </a:cubicBezTo>
                  <a:close/>
                  <a:moveTo>
                    <a:pt x="73" y="59"/>
                  </a:moveTo>
                  <a:cubicBezTo>
                    <a:pt x="73" y="59"/>
                    <a:pt x="73" y="60"/>
                    <a:pt x="73" y="60"/>
                  </a:cubicBezTo>
                  <a:cubicBezTo>
                    <a:pt x="73" y="61"/>
                    <a:pt x="73" y="61"/>
                    <a:pt x="73" y="62"/>
                  </a:cubicBezTo>
                  <a:cubicBezTo>
                    <a:pt x="62" y="73"/>
                    <a:pt x="62" y="73"/>
                    <a:pt x="62" y="73"/>
                  </a:cubicBezTo>
                  <a:cubicBezTo>
                    <a:pt x="61" y="73"/>
                    <a:pt x="61" y="73"/>
                    <a:pt x="60" y="73"/>
                  </a:cubicBezTo>
                  <a:cubicBezTo>
                    <a:pt x="60" y="73"/>
                    <a:pt x="59" y="73"/>
                    <a:pt x="59" y="73"/>
                  </a:cubicBezTo>
                  <a:cubicBezTo>
                    <a:pt x="46" y="60"/>
                    <a:pt x="46" y="60"/>
                    <a:pt x="46" y="60"/>
                  </a:cubicBezTo>
                  <a:cubicBezTo>
                    <a:pt x="33" y="73"/>
                    <a:pt x="33" y="73"/>
                    <a:pt x="33" y="73"/>
                  </a:cubicBezTo>
                  <a:cubicBezTo>
                    <a:pt x="33" y="74"/>
                    <a:pt x="31" y="74"/>
                    <a:pt x="30" y="73"/>
                  </a:cubicBezTo>
                  <a:cubicBezTo>
                    <a:pt x="19" y="62"/>
                    <a:pt x="19" y="62"/>
                    <a:pt x="19" y="62"/>
                  </a:cubicBezTo>
                  <a:cubicBezTo>
                    <a:pt x="18" y="61"/>
                    <a:pt x="18" y="60"/>
                    <a:pt x="19" y="59"/>
                  </a:cubicBezTo>
                  <a:cubicBezTo>
                    <a:pt x="32" y="46"/>
                    <a:pt x="32" y="46"/>
                    <a:pt x="32" y="46"/>
                  </a:cubicBezTo>
                  <a:cubicBezTo>
                    <a:pt x="19" y="33"/>
                    <a:pt x="19" y="33"/>
                    <a:pt x="19" y="33"/>
                  </a:cubicBezTo>
                  <a:cubicBezTo>
                    <a:pt x="18" y="32"/>
                    <a:pt x="18" y="31"/>
                    <a:pt x="19" y="30"/>
                  </a:cubicBezTo>
                  <a:cubicBezTo>
                    <a:pt x="30" y="19"/>
                    <a:pt x="30" y="19"/>
                    <a:pt x="30" y="19"/>
                  </a:cubicBezTo>
                  <a:cubicBezTo>
                    <a:pt x="31" y="18"/>
                    <a:pt x="33" y="18"/>
                    <a:pt x="33" y="19"/>
                  </a:cubicBezTo>
                  <a:cubicBezTo>
                    <a:pt x="46" y="32"/>
                    <a:pt x="46" y="32"/>
                    <a:pt x="46" y="32"/>
                  </a:cubicBezTo>
                  <a:cubicBezTo>
                    <a:pt x="59" y="19"/>
                    <a:pt x="59" y="19"/>
                    <a:pt x="59" y="19"/>
                  </a:cubicBezTo>
                  <a:cubicBezTo>
                    <a:pt x="59" y="18"/>
                    <a:pt x="61" y="18"/>
                    <a:pt x="62" y="19"/>
                  </a:cubicBezTo>
                  <a:cubicBezTo>
                    <a:pt x="73" y="30"/>
                    <a:pt x="73" y="30"/>
                    <a:pt x="73" y="30"/>
                  </a:cubicBezTo>
                  <a:cubicBezTo>
                    <a:pt x="73" y="31"/>
                    <a:pt x="73" y="31"/>
                    <a:pt x="73" y="32"/>
                  </a:cubicBezTo>
                  <a:cubicBezTo>
                    <a:pt x="73" y="32"/>
                    <a:pt x="73" y="33"/>
                    <a:pt x="73" y="33"/>
                  </a:cubicBezTo>
                  <a:cubicBezTo>
                    <a:pt x="60" y="46"/>
                    <a:pt x="60" y="46"/>
                    <a:pt x="60" y="46"/>
                  </a:cubicBezTo>
                  <a:lnTo>
                    <a:pt x="73" y="59"/>
                  </a:lnTo>
                  <a:close/>
                </a:path>
              </a:pathLst>
            </a:cu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801" name="Google Shape;801;p97"/>
            <p:cNvSpPr/>
            <p:nvPr/>
          </p:nvSpPr>
          <p:spPr>
            <a:xfrm>
              <a:off x="1958801" y="2444168"/>
              <a:ext cx="456146" cy="460331"/>
            </a:xfrm>
            <a:custGeom>
              <a:avLst/>
              <a:gdLst/>
              <a:ahLst/>
              <a:cxnLst/>
              <a:rect l="l" t="t" r="r" b="b"/>
              <a:pathLst>
                <a:path w="92" h="92" extrusionOk="0">
                  <a:moveTo>
                    <a:pt x="46" y="0"/>
                  </a:moveTo>
                  <a:cubicBezTo>
                    <a:pt x="21" y="0"/>
                    <a:pt x="0" y="21"/>
                    <a:pt x="0" y="46"/>
                  </a:cubicBezTo>
                  <a:cubicBezTo>
                    <a:pt x="0" y="71"/>
                    <a:pt x="21" y="92"/>
                    <a:pt x="46" y="92"/>
                  </a:cubicBezTo>
                  <a:cubicBezTo>
                    <a:pt x="71" y="92"/>
                    <a:pt x="92" y="71"/>
                    <a:pt x="92" y="46"/>
                  </a:cubicBezTo>
                  <a:cubicBezTo>
                    <a:pt x="92" y="21"/>
                    <a:pt x="71" y="0"/>
                    <a:pt x="46" y="0"/>
                  </a:cubicBezTo>
                  <a:close/>
                  <a:moveTo>
                    <a:pt x="73" y="59"/>
                  </a:moveTo>
                  <a:cubicBezTo>
                    <a:pt x="73" y="59"/>
                    <a:pt x="73" y="60"/>
                    <a:pt x="73" y="60"/>
                  </a:cubicBezTo>
                  <a:cubicBezTo>
                    <a:pt x="73" y="61"/>
                    <a:pt x="73" y="61"/>
                    <a:pt x="73" y="62"/>
                  </a:cubicBezTo>
                  <a:cubicBezTo>
                    <a:pt x="62" y="73"/>
                    <a:pt x="62" y="73"/>
                    <a:pt x="62" y="73"/>
                  </a:cubicBezTo>
                  <a:cubicBezTo>
                    <a:pt x="61" y="73"/>
                    <a:pt x="61" y="73"/>
                    <a:pt x="60" y="73"/>
                  </a:cubicBezTo>
                  <a:cubicBezTo>
                    <a:pt x="60" y="73"/>
                    <a:pt x="59" y="73"/>
                    <a:pt x="59" y="73"/>
                  </a:cubicBezTo>
                  <a:cubicBezTo>
                    <a:pt x="46" y="60"/>
                    <a:pt x="46" y="60"/>
                    <a:pt x="46" y="60"/>
                  </a:cubicBezTo>
                  <a:cubicBezTo>
                    <a:pt x="33" y="73"/>
                    <a:pt x="33" y="73"/>
                    <a:pt x="33" y="73"/>
                  </a:cubicBezTo>
                  <a:cubicBezTo>
                    <a:pt x="33" y="74"/>
                    <a:pt x="31" y="74"/>
                    <a:pt x="30" y="73"/>
                  </a:cubicBezTo>
                  <a:cubicBezTo>
                    <a:pt x="19" y="62"/>
                    <a:pt x="19" y="62"/>
                    <a:pt x="19" y="62"/>
                  </a:cubicBezTo>
                  <a:cubicBezTo>
                    <a:pt x="18" y="61"/>
                    <a:pt x="18" y="60"/>
                    <a:pt x="19" y="59"/>
                  </a:cubicBezTo>
                  <a:cubicBezTo>
                    <a:pt x="32" y="46"/>
                    <a:pt x="32" y="46"/>
                    <a:pt x="32" y="46"/>
                  </a:cubicBezTo>
                  <a:cubicBezTo>
                    <a:pt x="19" y="33"/>
                    <a:pt x="19" y="33"/>
                    <a:pt x="19" y="33"/>
                  </a:cubicBezTo>
                  <a:cubicBezTo>
                    <a:pt x="18" y="32"/>
                    <a:pt x="18" y="31"/>
                    <a:pt x="19" y="30"/>
                  </a:cubicBezTo>
                  <a:cubicBezTo>
                    <a:pt x="30" y="19"/>
                    <a:pt x="30" y="19"/>
                    <a:pt x="30" y="19"/>
                  </a:cubicBezTo>
                  <a:cubicBezTo>
                    <a:pt x="31" y="18"/>
                    <a:pt x="33" y="18"/>
                    <a:pt x="33" y="19"/>
                  </a:cubicBezTo>
                  <a:cubicBezTo>
                    <a:pt x="46" y="32"/>
                    <a:pt x="46" y="32"/>
                    <a:pt x="46" y="32"/>
                  </a:cubicBezTo>
                  <a:cubicBezTo>
                    <a:pt x="59" y="19"/>
                    <a:pt x="59" y="19"/>
                    <a:pt x="59" y="19"/>
                  </a:cubicBezTo>
                  <a:cubicBezTo>
                    <a:pt x="59" y="18"/>
                    <a:pt x="61" y="18"/>
                    <a:pt x="62" y="19"/>
                  </a:cubicBezTo>
                  <a:cubicBezTo>
                    <a:pt x="73" y="30"/>
                    <a:pt x="73" y="30"/>
                    <a:pt x="73" y="30"/>
                  </a:cubicBezTo>
                  <a:cubicBezTo>
                    <a:pt x="73" y="31"/>
                    <a:pt x="73" y="31"/>
                    <a:pt x="73" y="32"/>
                  </a:cubicBezTo>
                  <a:cubicBezTo>
                    <a:pt x="73" y="32"/>
                    <a:pt x="73" y="33"/>
                    <a:pt x="73" y="33"/>
                  </a:cubicBezTo>
                  <a:cubicBezTo>
                    <a:pt x="60" y="46"/>
                    <a:pt x="60" y="46"/>
                    <a:pt x="60" y="46"/>
                  </a:cubicBezTo>
                  <a:lnTo>
                    <a:pt x="73" y="59"/>
                  </a:lnTo>
                  <a:close/>
                </a:path>
              </a:pathLst>
            </a:cu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cxnSp>
          <p:nvCxnSpPr>
            <p:cNvPr id="802" name="Google Shape;802;p97"/>
            <p:cNvCxnSpPr/>
            <p:nvPr/>
          </p:nvCxnSpPr>
          <p:spPr>
            <a:xfrm>
              <a:off x="850478" y="2469014"/>
              <a:ext cx="908100" cy="0"/>
            </a:xfrm>
            <a:prstGeom prst="straightConnector1">
              <a:avLst/>
            </a:prstGeom>
            <a:noFill/>
            <a:ln w="9525" cap="flat" cmpd="sng">
              <a:solidFill>
                <a:srgbClr val="A5A5A5"/>
              </a:solidFill>
              <a:prstDash val="solid"/>
              <a:round/>
              <a:headEnd type="none" w="sm" len="sm"/>
              <a:tailEnd type="none" w="sm" len="sm"/>
            </a:ln>
          </p:spPr>
        </p:cxnSp>
        <p:cxnSp>
          <p:nvCxnSpPr>
            <p:cNvPr id="803" name="Google Shape;803;p97"/>
            <p:cNvCxnSpPr/>
            <p:nvPr/>
          </p:nvCxnSpPr>
          <p:spPr>
            <a:xfrm>
              <a:off x="850478" y="2800677"/>
              <a:ext cx="908100" cy="0"/>
            </a:xfrm>
            <a:prstGeom prst="straightConnector1">
              <a:avLst/>
            </a:prstGeom>
            <a:noFill/>
            <a:ln w="9525" cap="flat" cmpd="sng">
              <a:solidFill>
                <a:srgbClr val="A5A5A5"/>
              </a:solidFill>
              <a:prstDash val="solid"/>
              <a:round/>
              <a:headEnd type="none" w="sm" len="sm"/>
              <a:tailEnd type="none" w="sm" len="sm"/>
            </a:ln>
          </p:spPr>
        </p:cxnSp>
        <p:sp>
          <p:nvSpPr>
            <p:cNvPr id="804" name="Google Shape;804;p97"/>
            <p:cNvSpPr/>
            <p:nvPr/>
          </p:nvSpPr>
          <p:spPr>
            <a:xfrm>
              <a:off x="86572" y="3266537"/>
              <a:ext cx="2460600" cy="386100"/>
            </a:xfrm>
            <a:prstGeom prst="round2SameRect">
              <a:avLst>
                <a:gd name="adj1" fmla="val 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100" b="1" i="0" u="none" strike="noStrike" cap="none" dirty="0">
                  <a:solidFill>
                    <a:srgbClr val="FFFFFF"/>
                  </a:solidFill>
                  <a:latin typeface="Arial"/>
                  <a:ea typeface="Arial"/>
                  <a:cs typeface="Arial"/>
                  <a:sym typeface="Arial"/>
                </a:rPr>
                <a:t>FOR </a:t>
              </a:r>
              <a:r>
                <a:rPr lang="en" sz="1100" b="1" i="1" u="none" strike="noStrike" cap="none" dirty="0">
                  <a:solidFill>
                    <a:srgbClr val="FFFFFF"/>
                  </a:solidFill>
                  <a:latin typeface="Arial"/>
                  <a:ea typeface="Arial"/>
                  <a:cs typeface="Arial"/>
                  <a:sym typeface="Arial"/>
                </a:rPr>
                <a:t>MANY</a:t>
              </a:r>
              <a:r>
                <a:rPr lang="en" sz="1100" b="1" i="0" u="none" strike="noStrike" cap="none" dirty="0">
                  <a:solidFill>
                    <a:srgbClr val="FFFFFF"/>
                  </a:solidFill>
                  <a:latin typeface="Arial"/>
                  <a:ea typeface="Arial"/>
                  <a:cs typeface="Arial"/>
                  <a:sym typeface="Arial"/>
                </a:rPr>
                <a:t> LAWFUL SECONDARY USES</a:t>
              </a:r>
              <a:endParaRPr sz="1400" b="0" i="0" u="none" strike="noStrike" cap="none" dirty="0">
                <a:solidFill>
                  <a:srgbClr val="000000"/>
                </a:solidFill>
                <a:latin typeface="Arial"/>
                <a:ea typeface="Arial"/>
                <a:cs typeface="Arial"/>
                <a:sym typeface="Arial"/>
              </a:endParaRPr>
            </a:p>
          </p:txBody>
        </p:sp>
      </p:grpSp>
      <p:pic>
        <p:nvPicPr>
          <p:cNvPr id="805" name="Google Shape;805;p97"/>
          <p:cNvPicPr preferRelativeResize="0"/>
          <p:nvPr/>
        </p:nvPicPr>
        <p:blipFill rotWithShape="1">
          <a:blip r:embed="rId11">
            <a:alphaModFix/>
          </a:blip>
          <a:srcRect/>
          <a:stretch/>
        </p:blipFill>
        <p:spPr>
          <a:xfrm>
            <a:off x="7073791" y="3543650"/>
            <a:ext cx="462700" cy="462700"/>
          </a:xfrm>
          <a:prstGeom prst="rect">
            <a:avLst/>
          </a:prstGeom>
          <a:noFill/>
          <a:ln>
            <a:noFill/>
          </a:ln>
        </p:spPr>
      </p:pic>
      <p:sp>
        <p:nvSpPr>
          <p:cNvPr id="806" name="Google Shape;806;p97"/>
          <p:cNvSpPr/>
          <p:nvPr/>
        </p:nvSpPr>
        <p:spPr>
          <a:xfrm>
            <a:off x="4849255" y="755744"/>
            <a:ext cx="2003700" cy="1160700"/>
          </a:xfrm>
          <a:prstGeom prst="roundRect">
            <a:avLst>
              <a:gd name="adj" fmla="val 16667"/>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807" name="Google Shape;807;p97"/>
          <p:cNvSpPr/>
          <p:nvPr/>
        </p:nvSpPr>
        <p:spPr>
          <a:xfrm>
            <a:off x="2705387" y="2150364"/>
            <a:ext cx="2003700" cy="1160700"/>
          </a:xfrm>
          <a:prstGeom prst="roundRect">
            <a:avLst>
              <a:gd name="adj" fmla="val 16667"/>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808" name="Google Shape;808;p97"/>
          <p:cNvSpPr/>
          <p:nvPr/>
        </p:nvSpPr>
        <p:spPr>
          <a:xfrm>
            <a:off x="4667651" y="3463600"/>
            <a:ext cx="2319000" cy="1260000"/>
          </a:xfrm>
          <a:prstGeom prst="roundRect">
            <a:avLst>
              <a:gd name="adj" fmla="val 16667"/>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809" name="Google Shape;809;p97"/>
          <p:cNvSpPr/>
          <p:nvPr/>
        </p:nvSpPr>
        <p:spPr>
          <a:xfrm>
            <a:off x="6834954" y="2173160"/>
            <a:ext cx="2161800" cy="1160700"/>
          </a:xfrm>
          <a:prstGeom prst="roundRect">
            <a:avLst>
              <a:gd name="adj" fmla="val 16667"/>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dirty="0">
              <a:solidFill>
                <a:srgbClr val="FFFFFF"/>
              </a:solidFill>
              <a:latin typeface="Arial"/>
              <a:ea typeface="Arial"/>
              <a:cs typeface="Arial"/>
              <a:sym typeface="Arial"/>
            </a:endParaRPr>
          </a:p>
        </p:txBody>
      </p:sp>
      <p:sp>
        <p:nvSpPr>
          <p:cNvPr id="810" name="Google Shape;810;p97"/>
          <p:cNvSpPr txBox="1"/>
          <p:nvPr/>
        </p:nvSpPr>
        <p:spPr>
          <a:xfrm>
            <a:off x="7273703" y="2911798"/>
            <a:ext cx="1557900" cy="115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11" name="Google Shape;811;p97"/>
          <p:cNvSpPr/>
          <p:nvPr/>
        </p:nvSpPr>
        <p:spPr>
          <a:xfrm>
            <a:off x="2889664" y="820647"/>
            <a:ext cx="64500" cy="645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12" name="Google Shape;812;p97"/>
          <p:cNvSpPr/>
          <p:nvPr/>
        </p:nvSpPr>
        <p:spPr>
          <a:xfrm>
            <a:off x="7193430" y="820647"/>
            <a:ext cx="64500" cy="645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13" name="Google Shape;813;p97"/>
          <p:cNvSpPr/>
          <p:nvPr/>
        </p:nvSpPr>
        <p:spPr>
          <a:xfrm>
            <a:off x="5048908" y="2090703"/>
            <a:ext cx="64500" cy="645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14" name="Google Shape;814;p97"/>
          <p:cNvSpPr/>
          <p:nvPr/>
        </p:nvSpPr>
        <p:spPr>
          <a:xfrm>
            <a:off x="2889664" y="3475920"/>
            <a:ext cx="64500" cy="645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815" name="Google Shape;815;p97"/>
          <p:cNvSpPr/>
          <p:nvPr/>
        </p:nvSpPr>
        <p:spPr>
          <a:xfrm>
            <a:off x="7166767" y="3475920"/>
            <a:ext cx="64500" cy="645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IAPP_NONTITLE_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Anonos - Updated">
  <a:themeElements>
    <a:clrScheme name="Anonos-Updated">
      <a:dk1>
        <a:srgbClr val="000000"/>
      </a:dk1>
      <a:lt1>
        <a:srgbClr val="FFFFFF"/>
      </a:lt1>
      <a:dk2>
        <a:srgbClr val="24274D"/>
      </a:dk2>
      <a:lt2>
        <a:srgbClr val="FFFFFF"/>
      </a:lt2>
      <a:accent1>
        <a:srgbClr val="00BD4D"/>
      </a:accent1>
      <a:accent2>
        <a:srgbClr val="24274D"/>
      </a:accent2>
      <a:accent3>
        <a:srgbClr val="2E9CCA"/>
      </a:accent3>
      <a:accent4>
        <a:srgbClr val="28648A"/>
      </a:accent4>
      <a:accent5>
        <a:srgbClr val="AAABBB"/>
      </a:accent5>
      <a:accent6>
        <a:srgbClr val="E9453B"/>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Anonos">
  <a:themeElements>
    <a:clrScheme name="Anonos">
      <a:dk1>
        <a:srgbClr val="000000"/>
      </a:dk1>
      <a:lt1>
        <a:srgbClr val="FFFFFF"/>
      </a:lt1>
      <a:dk2>
        <a:srgbClr val="000000"/>
      </a:dk2>
      <a:lt2>
        <a:srgbClr val="EAEAEA"/>
      </a:lt2>
      <a:accent1>
        <a:srgbClr val="00BD4D"/>
      </a:accent1>
      <a:accent2>
        <a:srgbClr val="051948"/>
      </a:accent2>
      <a:accent3>
        <a:srgbClr val="FFC000"/>
      </a:accent3>
      <a:accent4>
        <a:srgbClr val="5187C3"/>
      </a:accent4>
      <a:accent5>
        <a:srgbClr val="414041"/>
      </a:accent5>
      <a:accent6>
        <a:srgbClr val="CC0000"/>
      </a:accent6>
      <a:hlink>
        <a:srgbClr val="00897B"/>
      </a:hlink>
      <a:folHlink>
        <a:srgbClr val="0089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2828</Words>
  <Application>Microsoft Macintosh PowerPoint</Application>
  <PresentationFormat>On-screen Show (16:9)</PresentationFormat>
  <Paragraphs>306</Paragraphs>
  <Slides>19</Slides>
  <Notes>17</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19</vt:i4>
      </vt:variant>
    </vt:vector>
  </HeadingPairs>
  <TitlesOfParts>
    <vt:vector size="34" baseType="lpstr">
      <vt:lpstr>Arial</vt:lpstr>
      <vt:lpstr>Noto Sans Symbols</vt:lpstr>
      <vt:lpstr>Trebuchet MS</vt:lpstr>
      <vt:lpstr>Open Sans Light</vt:lpstr>
      <vt:lpstr>Open Sans</vt:lpstr>
      <vt:lpstr>Calibri</vt:lpstr>
      <vt:lpstr>Simple Light</vt:lpstr>
      <vt:lpstr>1_Anonos - Updated</vt:lpstr>
      <vt:lpstr>4_Anonos - Updated</vt:lpstr>
      <vt:lpstr>3_Anonos - Updated</vt:lpstr>
      <vt:lpstr>12_IAPP_NONTITLE_1</vt:lpstr>
      <vt:lpstr>1_Anonos - Updated</vt:lpstr>
      <vt:lpstr>3_Anonos - Updated</vt:lpstr>
      <vt:lpstr>3_Anonos - Updated</vt:lpstr>
      <vt:lpstr>6_Anonos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Ted Myerson</cp:lastModifiedBy>
  <cp:revision>10</cp:revision>
  <dcterms:modified xsi:type="dcterms:W3CDTF">2020-03-30T05:10:10Z</dcterms:modified>
</cp:coreProperties>
</file>