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36">
          <p15:clr>
            <a:srgbClr val="A4A3A4"/>
          </p15:clr>
        </p15:guide>
        <p15:guide id="2" pos="352">
          <p15:clr>
            <a:srgbClr val="A4A3A4"/>
          </p15:clr>
        </p15:guide>
        <p15:guide id="3" pos="5376">
          <p15:clr>
            <a:srgbClr val="A4A3A4"/>
          </p15:clr>
        </p15:guide>
        <p15:guide id="4" orient="horz" pos="3028">
          <p15:clr>
            <a:srgbClr val="A4A3A4"/>
          </p15:clr>
        </p15:guide>
        <p15:guide id="5" pos="2784">
          <p15:clr>
            <a:srgbClr val="A4A3A4"/>
          </p15:clr>
        </p15:guide>
        <p15:guide id="6" pos="2976">
          <p15:clr>
            <a:srgbClr val="A4A3A4"/>
          </p15:clr>
        </p15:guide>
        <p15:guide id="7" pos="4192">
          <p15:clr>
            <a:srgbClr val="A4A3A4"/>
          </p15:clr>
        </p15:guide>
        <p15:guide id="8" pos="4032">
          <p15:clr>
            <a:srgbClr val="A4A3A4"/>
          </p15:clr>
        </p15:guide>
        <p15:guide id="9" pos="4384">
          <p15:clr>
            <a:srgbClr val="A4A3A4"/>
          </p15:clr>
        </p15:guide>
      </p15:sldGuideLst>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2" roundtripDataSignature="AMtx7mj+DfrVt2WepnKfn6POwCbEz4l0e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F74899-8B16-4758-BF75-97133E6C3B4C}">
  <a:tblStyle styleId="{59F74899-8B16-4758-BF75-97133E6C3B4C}" styleName="Table_0">
    <a:wholeTbl>
      <a:tcTxStyle b="off" i="off">
        <a:font>
          <a:latin typeface="Calibri"/>
          <a:ea typeface="Calibri"/>
          <a:cs typeface="Calibri"/>
        </a:font>
        <a:schemeClr val="dk1"/>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12700" cap="flat" cmpd="sng">
              <a:solidFill>
                <a:schemeClr val="accent3"/>
              </a:solidFill>
              <a:prstDash val="solid"/>
              <a:round/>
              <a:headEnd type="none" w="sm" len="sm"/>
              <a:tailEnd type="none" w="sm" len="sm"/>
            </a:ln>
          </a:top>
          <a:bottom>
            <a:ln w="12700" cap="flat" cmpd="sng">
              <a:solidFill>
                <a:schemeClr val="accent3"/>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a:tcStyle>
        <a:tcBdr/>
        <a:fill>
          <a:solidFill>
            <a:schemeClr val="accent3">
              <a:alpha val="20000"/>
            </a:schemeClr>
          </a:solidFill>
        </a:fill>
      </a:tcStyle>
    </a:band1H>
    <a:band2H>
      <a:tcTxStyle/>
      <a:tcStyle>
        <a:tcBdr/>
      </a:tcStyle>
    </a:band2H>
    <a:band1V>
      <a:tcTxStyle/>
      <a:tcStyle>
        <a:tcBdr/>
        <a:fill>
          <a:solidFill>
            <a:schemeClr val="accent3">
              <a:alpha val="20000"/>
            </a:schemeClr>
          </a:solidFill>
        </a:fill>
      </a:tcStyle>
    </a:band1V>
    <a:band2V>
      <a:tcTxStyle/>
      <a:tcStyle>
        <a:tcBdr/>
      </a:tcStyle>
    </a:band2V>
    <a:lastCol>
      <a:tcTxStyle b="on" i="off"/>
      <a:tcStyle>
        <a:tcBdr/>
      </a:tcStyle>
    </a:lastCol>
    <a:firstCol>
      <a:tcTxStyle b="on" i="off"/>
      <a:tcStyle>
        <a:tcBdr/>
      </a:tcStyle>
    </a:firstCol>
    <a:lastRow>
      <a:tcTxStyle b="on" i="off"/>
      <a:tcStyle>
        <a:tcBdr>
          <a:top>
            <a:ln w="12700" cap="flat" cmpd="sng">
              <a:solidFill>
                <a:schemeClr val="accent3"/>
              </a:solidFill>
              <a:prstDash val="solid"/>
              <a:round/>
              <a:headEnd type="none" w="sm" len="sm"/>
              <a:tailEnd type="none" w="sm" len="sm"/>
            </a:ln>
          </a:top>
        </a:tcBdr>
        <a:fill>
          <a:solidFill>
            <a:srgbClr val="FFFFFF">
              <a:alpha val="0"/>
            </a:srgbClr>
          </a:solidFill>
        </a:fill>
      </a:tcStyle>
    </a:lastRow>
    <a:seCell>
      <a:tcTxStyle/>
      <a:tcStyle>
        <a:tcBdr/>
      </a:tcStyle>
    </a:seCell>
    <a:swCell>
      <a:tcTxStyle/>
      <a:tcStyle>
        <a:tcBdr/>
      </a:tcStyle>
    </a:swCell>
    <a:firstRow>
      <a:tcTxStyle b="on" i="off"/>
      <a:tcStyle>
        <a:tcBdr>
          <a:bottom>
            <a:ln w="12700" cap="flat" cmpd="sng">
              <a:solidFill>
                <a:schemeClr val="accent3"/>
              </a:solidFill>
              <a:prstDash val="solid"/>
              <a:round/>
              <a:headEnd type="none" w="sm" len="sm"/>
              <a:tailEnd type="none" w="sm" len="sm"/>
            </a:ln>
          </a:bottom>
        </a:tcBdr>
        <a:fill>
          <a:solidFill>
            <a:srgbClr val="FFFFFF">
              <a:alpha val="0"/>
            </a:srgbClr>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5958"/>
  </p:normalViewPr>
  <p:slideViewPr>
    <p:cSldViewPr snapToGrid="0">
      <p:cViewPr varScale="1">
        <p:scale>
          <a:sx n="165" d="100"/>
          <a:sy n="165" d="100"/>
        </p:scale>
        <p:origin x="568" y="184"/>
      </p:cViewPr>
      <p:guideLst>
        <p:guide orient="horz" pos="336"/>
        <p:guide pos="352"/>
        <p:guide pos="5376"/>
        <p:guide orient="horz" pos="3028"/>
        <p:guide pos="2784"/>
        <p:guide pos="2976"/>
        <p:guide pos="4192"/>
        <p:guide pos="4032"/>
        <p:guide pos="438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presProps" Target="presProps.xml"/><Relationship Id="rId3" Type="http://schemas.openxmlformats.org/officeDocument/2006/relationships/slide" Target="slides/slide2.xml"/><Relationship Id="rId12" Type="http://customschemas.google.com/relationships/presentationmetadata" Target="meta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15" Type="http://schemas.openxmlformats.org/officeDocument/2006/relationships/theme" Target="theme/theme1.xml"/><Relationship Id="rId4" Type="http://schemas.openxmlformats.org/officeDocument/2006/relationships/notesMaster" Target="notesMasters/notesMaster1.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487" y="1143000"/>
            <a:ext cx="54870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128"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128"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128"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128"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128"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128"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128"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128"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128"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7184dc1bcc_0_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9" name="Google Shape;89;g7184dc1bcc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7184dc1bcc_0_1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6" name="Google Shape;96;g7184dc1bcc_0_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15"/>
        <p:cNvGrpSpPr/>
        <p:nvPr/>
      </p:nvGrpSpPr>
      <p:grpSpPr>
        <a:xfrm>
          <a:off x="0" y="0"/>
          <a:ext cx="0" cy="0"/>
          <a:chOff x="0" y="0"/>
          <a:chExt cx="0" cy="0"/>
        </a:xfrm>
      </p:grpSpPr>
      <p:grpSp>
        <p:nvGrpSpPr>
          <p:cNvPr id="16" name="Google Shape;16;p17"/>
          <p:cNvGrpSpPr/>
          <p:nvPr/>
        </p:nvGrpSpPr>
        <p:grpSpPr>
          <a:xfrm>
            <a:off x="0" y="4967418"/>
            <a:ext cx="9143771" cy="175777"/>
            <a:chOff x="0" y="9567446"/>
            <a:chExt cx="6858000" cy="338554"/>
          </a:xfrm>
        </p:grpSpPr>
        <p:sp>
          <p:nvSpPr>
            <p:cNvPr id="17" name="Google Shape;17;p17"/>
            <p:cNvSpPr/>
            <p:nvPr/>
          </p:nvSpPr>
          <p:spPr>
            <a:xfrm>
              <a:off x="0" y="9567446"/>
              <a:ext cx="6858000" cy="338554"/>
            </a:xfrm>
            <a:prstGeom prst="rect">
              <a:avLst/>
            </a:prstGeom>
            <a:solidFill>
              <a:srgbClr val="2427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8" name="Google Shape;18;p17"/>
            <p:cNvSpPr txBox="1"/>
            <p:nvPr/>
          </p:nvSpPr>
          <p:spPr>
            <a:xfrm>
              <a:off x="3849189" y="9646539"/>
              <a:ext cx="2659073" cy="215444"/>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800" b="0" i="0" u="none" strike="noStrike" cap="none">
                  <a:solidFill>
                    <a:schemeClr val="lt1"/>
                  </a:solidFill>
                  <a:latin typeface="Arial"/>
                  <a:ea typeface="Arial"/>
                  <a:cs typeface="Arial"/>
                  <a:sym typeface="Arial"/>
                </a:rPr>
                <a:t>Ⓒ Anonos 2012 - 2020. All Rights Reserved</a:t>
              </a:r>
              <a:endParaRPr/>
            </a:p>
          </p:txBody>
        </p:sp>
        <p:sp>
          <p:nvSpPr>
            <p:cNvPr id="19" name="Google Shape;19;p17"/>
            <p:cNvSpPr/>
            <p:nvPr/>
          </p:nvSpPr>
          <p:spPr>
            <a:xfrm>
              <a:off x="323872" y="9635640"/>
              <a:ext cx="1350050" cy="21544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800" b="0" i="0" u="none" strike="noStrike" cap="none">
                  <a:solidFill>
                    <a:schemeClr val="lt1"/>
                  </a:solidFill>
                  <a:latin typeface="Arial"/>
                  <a:ea typeface="Arial"/>
                  <a:cs typeface="Arial"/>
                  <a:sym typeface="Arial"/>
                </a:rPr>
                <a:t>LearnMore@anonos.com</a:t>
              </a:r>
              <a:endParaRPr/>
            </a:p>
          </p:txBody>
        </p:sp>
      </p:grpSp>
      <p:sp>
        <p:nvSpPr>
          <p:cNvPr id="20" name="Google Shape;20;p17"/>
          <p:cNvSpPr txBox="1"/>
          <p:nvPr/>
        </p:nvSpPr>
        <p:spPr>
          <a:xfrm>
            <a:off x="5856220" y="179740"/>
            <a:ext cx="2812200" cy="12000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fld id="{00000000-1234-1234-1234-123412341234}" type="slidenum">
              <a:rPr lang="en-US" sz="900" b="0" i="0" u="none" strike="noStrike" cap="none">
                <a:solidFill>
                  <a:srgbClr val="7F7F7F"/>
                </a:solidFill>
                <a:latin typeface="Arial"/>
                <a:ea typeface="Arial"/>
                <a:cs typeface="Arial"/>
                <a:sym typeface="Arial"/>
              </a:rPr>
              <a:t>‹#›</a:t>
            </a:fld>
            <a:endParaRPr sz="600" b="0" i="0" u="none" strike="noStrike" cap="none">
              <a:solidFill>
                <a:srgbClr val="7F7F7F"/>
              </a:solidFill>
              <a:latin typeface="Arial"/>
              <a:ea typeface="Arial"/>
              <a:cs typeface="Arial"/>
              <a:sym typeface="Arial"/>
            </a:endParaRPr>
          </a:p>
        </p:txBody>
      </p:sp>
      <p:pic>
        <p:nvPicPr>
          <p:cNvPr id="21" name="Google Shape;21;p17"/>
          <p:cNvPicPr preferRelativeResize="0"/>
          <p:nvPr/>
        </p:nvPicPr>
        <p:blipFill rotWithShape="1">
          <a:blip r:embed="rId2">
            <a:alphaModFix/>
          </a:blip>
          <a:srcRect/>
          <a:stretch/>
        </p:blipFill>
        <p:spPr>
          <a:xfrm>
            <a:off x="479668" y="178637"/>
            <a:ext cx="395553" cy="20511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8"/>
        <p:cNvGrpSpPr/>
        <p:nvPr/>
      </p:nvGrpSpPr>
      <p:grpSpPr>
        <a:xfrm>
          <a:off x="0" y="0"/>
          <a:ext cx="0" cy="0"/>
          <a:chOff x="0" y="0"/>
          <a:chExt cx="0" cy="0"/>
        </a:xfrm>
      </p:grpSpPr>
      <p:sp>
        <p:nvSpPr>
          <p:cNvPr id="69" name="Google Shape;69;p26"/>
          <p:cNvSpPr txBox="1">
            <a:spLocks noGrp="1"/>
          </p:cNvSpPr>
          <p:nvPr>
            <p:ph type="title"/>
          </p:nvPr>
        </p:nvSpPr>
        <p:spPr>
          <a:xfrm>
            <a:off x="629841" y="342900"/>
            <a:ext cx="2949300" cy="12003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70" name="Google Shape;70;p26"/>
          <p:cNvSpPr>
            <a:spLocks noGrp="1"/>
          </p:cNvSpPr>
          <p:nvPr>
            <p:ph type="pic" idx="2"/>
          </p:nvPr>
        </p:nvSpPr>
        <p:spPr>
          <a:xfrm>
            <a:off x="3887391" y="740570"/>
            <a:ext cx="4629300" cy="3655200"/>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75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l" rtl="0">
              <a:lnSpc>
                <a:spcPct val="90000"/>
              </a:lnSpc>
              <a:spcBef>
                <a:spcPts val="375"/>
              </a:spcBef>
              <a:spcAft>
                <a:spcPts val="0"/>
              </a:spcAft>
              <a:buClr>
                <a:schemeClr val="dk1"/>
              </a:buClr>
              <a:buSzPts val="2100"/>
              <a:buFont typeface="Arial"/>
              <a:buNone/>
              <a:defRPr sz="2100" b="0" i="0" u="none" strike="noStrike" cap="none">
                <a:solidFill>
                  <a:schemeClr val="dk1"/>
                </a:solidFill>
                <a:latin typeface="Calibri"/>
                <a:ea typeface="Calibri"/>
                <a:cs typeface="Calibri"/>
                <a:sym typeface="Calibri"/>
              </a:defRPr>
            </a:lvl2pPr>
            <a:lvl3pPr marR="0" lvl="2" algn="l" rtl="0">
              <a:lnSpc>
                <a:spcPct val="90000"/>
              </a:lnSpc>
              <a:spcBef>
                <a:spcPts val="375"/>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4pPr>
            <a:lvl5pPr marR="0" lvl="4"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5pPr>
            <a:lvl6pPr marR="0" lvl="5"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6pPr>
            <a:lvl7pPr marR="0" lvl="6"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7pPr>
            <a:lvl8pPr marR="0" lvl="7"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8pPr>
            <a:lvl9pPr marR="0" lvl="8"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9pPr>
          </a:lstStyle>
          <a:p>
            <a:r>
              <a:rPr lang="en-US"/>
              <a:t>Click icon to add picture</a:t>
            </a:r>
            <a:endParaRPr/>
          </a:p>
        </p:txBody>
      </p:sp>
      <p:sp>
        <p:nvSpPr>
          <p:cNvPr id="71" name="Google Shape;71;p26"/>
          <p:cNvSpPr txBox="1">
            <a:spLocks noGrp="1"/>
          </p:cNvSpPr>
          <p:nvPr>
            <p:ph type="body" idx="1"/>
          </p:nvPr>
        </p:nvSpPr>
        <p:spPr>
          <a:xfrm>
            <a:off x="629841" y="1543050"/>
            <a:ext cx="2949300" cy="28587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pPr lvl="0"/>
            <a:r>
              <a:rPr lang="en-US"/>
              <a:t>Click to edit Master text styles</a:t>
            </a:r>
          </a:p>
        </p:txBody>
      </p:sp>
      <p:sp>
        <p:nvSpPr>
          <p:cNvPr id="72" name="Google Shape;72;p26"/>
          <p:cNvSpPr txBox="1">
            <a:spLocks noGrp="1"/>
          </p:cNvSpPr>
          <p:nvPr>
            <p:ph type="dt" idx="10"/>
          </p:nvPr>
        </p:nvSpPr>
        <p:spPr>
          <a:xfrm>
            <a:off x="628651" y="4767264"/>
            <a:ext cx="2057400" cy="273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6"/>
          <p:cNvSpPr txBox="1">
            <a:spLocks noGrp="1"/>
          </p:cNvSpPr>
          <p:nvPr>
            <p:ph type="ftr" idx="11"/>
          </p:nvPr>
        </p:nvSpPr>
        <p:spPr>
          <a:xfrm>
            <a:off x="3028951" y="4767264"/>
            <a:ext cx="3086100" cy="2739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26"/>
          <p:cNvSpPr txBox="1">
            <a:spLocks noGrp="1"/>
          </p:cNvSpPr>
          <p:nvPr>
            <p:ph type="sldNum" idx="12"/>
          </p:nvPr>
        </p:nvSpPr>
        <p:spPr>
          <a:xfrm>
            <a:off x="6457951" y="4767264"/>
            <a:ext cx="2057400" cy="2739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5"/>
        <p:cNvGrpSpPr/>
        <p:nvPr/>
      </p:nvGrpSpPr>
      <p:grpSpPr>
        <a:xfrm>
          <a:off x="0" y="0"/>
          <a:ext cx="0" cy="0"/>
          <a:chOff x="0" y="0"/>
          <a:chExt cx="0" cy="0"/>
        </a:xfrm>
      </p:grpSpPr>
      <p:sp>
        <p:nvSpPr>
          <p:cNvPr id="76" name="Google Shape;76;p27"/>
          <p:cNvSpPr txBox="1">
            <a:spLocks noGrp="1"/>
          </p:cNvSpPr>
          <p:nvPr>
            <p:ph type="title"/>
          </p:nvPr>
        </p:nvSpPr>
        <p:spPr>
          <a:xfrm>
            <a:off x="628651" y="273845"/>
            <a:ext cx="7886700" cy="9942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77" name="Google Shape;77;p27"/>
          <p:cNvSpPr txBox="1">
            <a:spLocks noGrp="1"/>
          </p:cNvSpPr>
          <p:nvPr>
            <p:ph type="body" idx="1"/>
          </p:nvPr>
        </p:nvSpPr>
        <p:spPr>
          <a:xfrm rot="5400000">
            <a:off x="2940301" y="-942431"/>
            <a:ext cx="3263400"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pPr lvl="0"/>
            <a:r>
              <a:rPr lang="en-US"/>
              <a:t>Click to edit Master text styles</a:t>
            </a:r>
          </a:p>
        </p:txBody>
      </p:sp>
      <p:sp>
        <p:nvSpPr>
          <p:cNvPr id="78" name="Google Shape;78;p27"/>
          <p:cNvSpPr txBox="1">
            <a:spLocks noGrp="1"/>
          </p:cNvSpPr>
          <p:nvPr>
            <p:ph type="dt" idx="10"/>
          </p:nvPr>
        </p:nvSpPr>
        <p:spPr>
          <a:xfrm>
            <a:off x="628651" y="4767264"/>
            <a:ext cx="2057400" cy="273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7"/>
          <p:cNvSpPr txBox="1">
            <a:spLocks noGrp="1"/>
          </p:cNvSpPr>
          <p:nvPr>
            <p:ph type="ftr" idx="11"/>
          </p:nvPr>
        </p:nvSpPr>
        <p:spPr>
          <a:xfrm>
            <a:off x="3028951" y="4767264"/>
            <a:ext cx="3086100" cy="2739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27"/>
          <p:cNvSpPr txBox="1">
            <a:spLocks noGrp="1"/>
          </p:cNvSpPr>
          <p:nvPr>
            <p:ph type="sldNum" idx="12"/>
          </p:nvPr>
        </p:nvSpPr>
        <p:spPr>
          <a:xfrm>
            <a:off x="6457951" y="4767264"/>
            <a:ext cx="2057400" cy="2739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1"/>
        <p:cNvGrpSpPr/>
        <p:nvPr/>
      </p:nvGrpSpPr>
      <p:grpSpPr>
        <a:xfrm>
          <a:off x="0" y="0"/>
          <a:ext cx="0" cy="0"/>
          <a:chOff x="0" y="0"/>
          <a:chExt cx="0" cy="0"/>
        </a:xfrm>
      </p:grpSpPr>
      <p:sp>
        <p:nvSpPr>
          <p:cNvPr id="82" name="Google Shape;82;p28"/>
          <p:cNvSpPr txBox="1">
            <a:spLocks noGrp="1"/>
          </p:cNvSpPr>
          <p:nvPr>
            <p:ph type="title"/>
          </p:nvPr>
        </p:nvSpPr>
        <p:spPr>
          <a:xfrm rot="5400000">
            <a:off x="5350051" y="1467544"/>
            <a:ext cx="4359000" cy="19716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83" name="Google Shape;83;p28"/>
          <p:cNvSpPr txBox="1">
            <a:spLocks noGrp="1"/>
          </p:cNvSpPr>
          <p:nvPr>
            <p:ph type="body" idx="1"/>
          </p:nvPr>
        </p:nvSpPr>
        <p:spPr>
          <a:xfrm rot="5400000">
            <a:off x="1349476" y="-447056"/>
            <a:ext cx="4359000" cy="58008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pPr lvl="0"/>
            <a:r>
              <a:rPr lang="en-US"/>
              <a:t>Click to edit Master text styles</a:t>
            </a:r>
          </a:p>
        </p:txBody>
      </p:sp>
      <p:sp>
        <p:nvSpPr>
          <p:cNvPr id="84" name="Google Shape;84;p28"/>
          <p:cNvSpPr txBox="1">
            <a:spLocks noGrp="1"/>
          </p:cNvSpPr>
          <p:nvPr>
            <p:ph type="dt" idx="10"/>
          </p:nvPr>
        </p:nvSpPr>
        <p:spPr>
          <a:xfrm>
            <a:off x="628651" y="4767264"/>
            <a:ext cx="2057400" cy="273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8"/>
          <p:cNvSpPr txBox="1">
            <a:spLocks noGrp="1"/>
          </p:cNvSpPr>
          <p:nvPr>
            <p:ph type="ftr" idx="11"/>
          </p:nvPr>
        </p:nvSpPr>
        <p:spPr>
          <a:xfrm>
            <a:off x="3028951" y="4767264"/>
            <a:ext cx="3086100" cy="2739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28"/>
          <p:cNvSpPr txBox="1">
            <a:spLocks noGrp="1"/>
          </p:cNvSpPr>
          <p:nvPr>
            <p:ph type="sldNum" idx="12"/>
          </p:nvPr>
        </p:nvSpPr>
        <p:spPr>
          <a:xfrm>
            <a:off x="6457951" y="4767264"/>
            <a:ext cx="2057400" cy="2739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2"/>
        <p:cNvGrpSpPr/>
        <p:nvPr/>
      </p:nvGrpSpPr>
      <p:grpSpPr>
        <a:xfrm>
          <a:off x="0" y="0"/>
          <a:ext cx="0" cy="0"/>
          <a:chOff x="0" y="0"/>
          <a:chExt cx="0" cy="0"/>
        </a:xfrm>
      </p:grpSpPr>
      <p:sp>
        <p:nvSpPr>
          <p:cNvPr id="23" name="Google Shape;23;p18"/>
          <p:cNvSpPr/>
          <p:nvPr/>
        </p:nvSpPr>
        <p:spPr>
          <a:xfrm>
            <a:off x="431829" y="5003121"/>
            <a:ext cx="3987600" cy="111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800">
                <a:solidFill>
                  <a:schemeClr val="lt1"/>
                </a:solidFill>
                <a:latin typeface="Arial"/>
                <a:ea typeface="Arial"/>
                <a:cs typeface="Arial"/>
                <a:sym typeface="Arial"/>
              </a:rPr>
              <a:t>LearnMore@anonos.com </a:t>
            </a:r>
            <a:r>
              <a:rPr lang="en-US" sz="800" b="1">
                <a:solidFill>
                  <a:srgbClr val="00BD4D"/>
                </a:solidFill>
                <a:latin typeface="Arial"/>
                <a:ea typeface="Arial"/>
                <a:cs typeface="Arial"/>
                <a:sym typeface="Arial"/>
              </a:rPr>
              <a:t> |  </a:t>
            </a:r>
            <a:r>
              <a:rPr lang="en-US" sz="800">
                <a:solidFill>
                  <a:schemeClr val="lt1"/>
                </a:solidFill>
                <a:latin typeface="Arial"/>
                <a:ea typeface="Arial"/>
                <a:cs typeface="Arial"/>
                <a:sym typeface="Arial"/>
              </a:rPr>
              <a:t>www.pseudonymisation.com</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4"/>
        <p:cNvGrpSpPr/>
        <p:nvPr/>
      </p:nvGrpSpPr>
      <p:grpSpPr>
        <a:xfrm>
          <a:off x="0" y="0"/>
          <a:ext cx="0" cy="0"/>
          <a:chOff x="0" y="0"/>
          <a:chExt cx="0" cy="0"/>
        </a:xfrm>
      </p:grpSpPr>
      <p:sp>
        <p:nvSpPr>
          <p:cNvPr id="25" name="Google Shape;25;p19"/>
          <p:cNvSpPr txBox="1">
            <a:spLocks noGrp="1"/>
          </p:cNvSpPr>
          <p:nvPr>
            <p:ph type="ctrTitle"/>
          </p:nvPr>
        </p:nvSpPr>
        <p:spPr>
          <a:xfrm>
            <a:off x="685800" y="841772"/>
            <a:ext cx="7772400" cy="17907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6" name="Google Shape;26;p19"/>
          <p:cNvSpPr txBox="1">
            <a:spLocks noGrp="1"/>
          </p:cNvSpPr>
          <p:nvPr>
            <p:ph type="subTitle" idx="1"/>
          </p:nvPr>
        </p:nvSpPr>
        <p:spPr>
          <a:xfrm>
            <a:off x="1143000" y="2701529"/>
            <a:ext cx="6858000" cy="12417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r>
              <a:rPr lang="en-US"/>
              <a:t>Click to edit Master subtitle style</a:t>
            </a:r>
            <a:endParaRPr/>
          </a:p>
        </p:txBody>
      </p:sp>
      <p:sp>
        <p:nvSpPr>
          <p:cNvPr id="27" name="Google Shape;27;p19"/>
          <p:cNvSpPr txBox="1">
            <a:spLocks noGrp="1"/>
          </p:cNvSpPr>
          <p:nvPr>
            <p:ph type="dt" idx="10"/>
          </p:nvPr>
        </p:nvSpPr>
        <p:spPr>
          <a:xfrm>
            <a:off x="628651" y="4767264"/>
            <a:ext cx="2057400" cy="273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9"/>
          <p:cNvSpPr txBox="1">
            <a:spLocks noGrp="1"/>
          </p:cNvSpPr>
          <p:nvPr>
            <p:ph type="ftr" idx="11"/>
          </p:nvPr>
        </p:nvSpPr>
        <p:spPr>
          <a:xfrm>
            <a:off x="3028951" y="4767264"/>
            <a:ext cx="3086100" cy="2739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19"/>
          <p:cNvSpPr txBox="1">
            <a:spLocks noGrp="1"/>
          </p:cNvSpPr>
          <p:nvPr>
            <p:ph type="sldNum" idx="12"/>
          </p:nvPr>
        </p:nvSpPr>
        <p:spPr>
          <a:xfrm>
            <a:off x="6457951" y="4767264"/>
            <a:ext cx="2057400" cy="2739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0"/>
        <p:cNvGrpSpPr/>
        <p:nvPr/>
      </p:nvGrpSpPr>
      <p:grpSpPr>
        <a:xfrm>
          <a:off x="0" y="0"/>
          <a:ext cx="0" cy="0"/>
          <a:chOff x="0" y="0"/>
          <a:chExt cx="0" cy="0"/>
        </a:xfrm>
      </p:grpSpPr>
      <p:sp>
        <p:nvSpPr>
          <p:cNvPr id="31" name="Google Shape;31;p20"/>
          <p:cNvSpPr txBox="1">
            <a:spLocks noGrp="1"/>
          </p:cNvSpPr>
          <p:nvPr>
            <p:ph type="title"/>
          </p:nvPr>
        </p:nvSpPr>
        <p:spPr>
          <a:xfrm>
            <a:off x="623888" y="1282305"/>
            <a:ext cx="7886700" cy="2139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2" name="Google Shape;32;p20"/>
          <p:cNvSpPr txBox="1">
            <a:spLocks noGrp="1"/>
          </p:cNvSpPr>
          <p:nvPr>
            <p:ph type="body" idx="1"/>
          </p:nvPr>
        </p:nvSpPr>
        <p:spPr>
          <a:xfrm>
            <a:off x="623888" y="3442098"/>
            <a:ext cx="7886700" cy="1125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800"/>
              <a:buNone/>
              <a:defRPr sz="1800">
                <a:solidFill>
                  <a:schemeClr val="dk1"/>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pPr lvl="0"/>
            <a:r>
              <a:rPr lang="en-US"/>
              <a:t>Click to edit Master text styles</a:t>
            </a:r>
          </a:p>
        </p:txBody>
      </p:sp>
      <p:sp>
        <p:nvSpPr>
          <p:cNvPr id="33" name="Google Shape;33;p20"/>
          <p:cNvSpPr txBox="1">
            <a:spLocks noGrp="1"/>
          </p:cNvSpPr>
          <p:nvPr>
            <p:ph type="dt" idx="10"/>
          </p:nvPr>
        </p:nvSpPr>
        <p:spPr>
          <a:xfrm>
            <a:off x="628651" y="4767264"/>
            <a:ext cx="2057400" cy="273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20"/>
          <p:cNvSpPr txBox="1">
            <a:spLocks noGrp="1"/>
          </p:cNvSpPr>
          <p:nvPr>
            <p:ph type="ftr" idx="11"/>
          </p:nvPr>
        </p:nvSpPr>
        <p:spPr>
          <a:xfrm>
            <a:off x="3028951" y="4767264"/>
            <a:ext cx="3086100" cy="2739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0"/>
          <p:cNvSpPr txBox="1">
            <a:spLocks noGrp="1"/>
          </p:cNvSpPr>
          <p:nvPr>
            <p:ph type="sldNum" idx="12"/>
          </p:nvPr>
        </p:nvSpPr>
        <p:spPr>
          <a:xfrm>
            <a:off x="6457951" y="4767264"/>
            <a:ext cx="2057400" cy="2739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6"/>
        <p:cNvGrpSpPr/>
        <p:nvPr/>
      </p:nvGrpSpPr>
      <p:grpSpPr>
        <a:xfrm>
          <a:off x="0" y="0"/>
          <a:ext cx="0" cy="0"/>
          <a:chOff x="0" y="0"/>
          <a:chExt cx="0" cy="0"/>
        </a:xfrm>
      </p:grpSpPr>
      <p:sp>
        <p:nvSpPr>
          <p:cNvPr id="37" name="Google Shape;37;p21"/>
          <p:cNvSpPr txBox="1">
            <a:spLocks noGrp="1"/>
          </p:cNvSpPr>
          <p:nvPr>
            <p:ph type="title"/>
          </p:nvPr>
        </p:nvSpPr>
        <p:spPr>
          <a:xfrm>
            <a:off x="628651" y="273845"/>
            <a:ext cx="7886700" cy="9942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8" name="Google Shape;38;p21"/>
          <p:cNvSpPr txBox="1">
            <a:spLocks noGrp="1"/>
          </p:cNvSpPr>
          <p:nvPr>
            <p:ph type="body" idx="1"/>
          </p:nvPr>
        </p:nvSpPr>
        <p:spPr>
          <a:xfrm>
            <a:off x="628651" y="1369219"/>
            <a:ext cx="3886200" cy="3263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pPr lvl="0"/>
            <a:r>
              <a:rPr lang="en-US"/>
              <a:t>Click to edit Master text styles</a:t>
            </a:r>
          </a:p>
        </p:txBody>
      </p:sp>
      <p:sp>
        <p:nvSpPr>
          <p:cNvPr id="39" name="Google Shape;39;p21"/>
          <p:cNvSpPr txBox="1">
            <a:spLocks noGrp="1"/>
          </p:cNvSpPr>
          <p:nvPr>
            <p:ph type="body" idx="2"/>
          </p:nvPr>
        </p:nvSpPr>
        <p:spPr>
          <a:xfrm>
            <a:off x="4629151" y="1369219"/>
            <a:ext cx="3886200" cy="3263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pPr lvl="0"/>
            <a:r>
              <a:rPr lang="en-US"/>
              <a:t>Click to edit Master text styles</a:t>
            </a:r>
          </a:p>
        </p:txBody>
      </p:sp>
      <p:sp>
        <p:nvSpPr>
          <p:cNvPr id="40" name="Google Shape;40;p21"/>
          <p:cNvSpPr txBox="1">
            <a:spLocks noGrp="1"/>
          </p:cNvSpPr>
          <p:nvPr>
            <p:ph type="dt" idx="10"/>
          </p:nvPr>
        </p:nvSpPr>
        <p:spPr>
          <a:xfrm>
            <a:off x="628651" y="4767264"/>
            <a:ext cx="2057400" cy="273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21"/>
          <p:cNvSpPr txBox="1">
            <a:spLocks noGrp="1"/>
          </p:cNvSpPr>
          <p:nvPr>
            <p:ph type="ftr" idx="11"/>
          </p:nvPr>
        </p:nvSpPr>
        <p:spPr>
          <a:xfrm>
            <a:off x="3028951" y="4767264"/>
            <a:ext cx="3086100" cy="2739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21"/>
          <p:cNvSpPr txBox="1">
            <a:spLocks noGrp="1"/>
          </p:cNvSpPr>
          <p:nvPr>
            <p:ph type="sldNum" idx="12"/>
          </p:nvPr>
        </p:nvSpPr>
        <p:spPr>
          <a:xfrm>
            <a:off x="6457951" y="4767264"/>
            <a:ext cx="2057400" cy="2739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3"/>
        <p:cNvGrpSpPr/>
        <p:nvPr/>
      </p:nvGrpSpPr>
      <p:grpSpPr>
        <a:xfrm>
          <a:off x="0" y="0"/>
          <a:ext cx="0" cy="0"/>
          <a:chOff x="0" y="0"/>
          <a:chExt cx="0" cy="0"/>
        </a:xfrm>
      </p:grpSpPr>
      <p:sp>
        <p:nvSpPr>
          <p:cNvPr id="44" name="Google Shape;44;p22"/>
          <p:cNvSpPr txBox="1">
            <a:spLocks noGrp="1"/>
          </p:cNvSpPr>
          <p:nvPr>
            <p:ph type="title"/>
          </p:nvPr>
        </p:nvSpPr>
        <p:spPr>
          <a:xfrm>
            <a:off x="629841" y="273845"/>
            <a:ext cx="7886700" cy="9942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5" name="Google Shape;45;p22"/>
          <p:cNvSpPr txBox="1">
            <a:spLocks noGrp="1"/>
          </p:cNvSpPr>
          <p:nvPr>
            <p:ph type="body" idx="1"/>
          </p:nvPr>
        </p:nvSpPr>
        <p:spPr>
          <a:xfrm>
            <a:off x="629841" y="1260873"/>
            <a:ext cx="3868200" cy="6180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pPr lvl="0"/>
            <a:r>
              <a:rPr lang="en-US"/>
              <a:t>Click to edit Master text styles</a:t>
            </a:r>
          </a:p>
        </p:txBody>
      </p:sp>
      <p:sp>
        <p:nvSpPr>
          <p:cNvPr id="46" name="Google Shape;46;p22"/>
          <p:cNvSpPr txBox="1">
            <a:spLocks noGrp="1"/>
          </p:cNvSpPr>
          <p:nvPr>
            <p:ph type="body" idx="2"/>
          </p:nvPr>
        </p:nvSpPr>
        <p:spPr>
          <a:xfrm>
            <a:off x="629841" y="1878807"/>
            <a:ext cx="3868200" cy="2763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pPr lvl="0"/>
            <a:r>
              <a:rPr lang="en-US"/>
              <a:t>Click to edit Master text styles</a:t>
            </a:r>
          </a:p>
        </p:txBody>
      </p:sp>
      <p:sp>
        <p:nvSpPr>
          <p:cNvPr id="47" name="Google Shape;47;p22"/>
          <p:cNvSpPr txBox="1">
            <a:spLocks noGrp="1"/>
          </p:cNvSpPr>
          <p:nvPr>
            <p:ph type="body" idx="3"/>
          </p:nvPr>
        </p:nvSpPr>
        <p:spPr>
          <a:xfrm>
            <a:off x="4629151" y="1260873"/>
            <a:ext cx="3887400" cy="6180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pPr lvl="0"/>
            <a:r>
              <a:rPr lang="en-US"/>
              <a:t>Click to edit Master text styles</a:t>
            </a:r>
          </a:p>
        </p:txBody>
      </p:sp>
      <p:sp>
        <p:nvSpPr>
          <p:cNvPr id="48" name="Google Shape;48;p22"/>
          <p:cNvSpPr txBox="1">
            <a:spLocks noGrp="1"/>
          </p:cNvSpPr>
          <p:nvPr>
            <p:ph type="body" idx="4"/>
          </p:nvPr>
        </p:nvSpPr>
        <p:spPr>
          <a:xfrm>
            <a:off x="4629151" y="1878807"/>
            <a:ext cx="3887400" cy="2763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pPr lvl="0"/>
            <a:r>
              <a:rPr lang="en-US"/>
              <a:t>Click to edit Master text styles</a:t>
            </a:r>
          </a:p>
        </p:txBody>
      </p:sp>
      <p:sp>
        <p:nvSpPr>
          <p:cNvPr id="49" name="Google Shape;49;p22"/>
          <p:cNvSpPr txBox="1">
            <a:spLocks noGrp="1"/>
          </p:cNvSpPr>
          <p:nvPr>
            <p:ph type="dt" idx="10"/>
          </p:nvPr>
        </p:nvSpPr>
        <p:spPr>
          <a:xfrm>
            <a:off x="628651" y="4767264"/>
            <a:ext cx="2057400" cy="273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22"/>
          <p:cNvSpPr txBox="1">
            <a:spLocks noGrp="1"/>
          </p:cNvSpPr>
          <p:nvPr>
            <p:ph type="ftr" idx="11"/>
          </p:nvPr>
        </p:nvSpPr>
        <p:spPr>
          <a:xfrm>
            <a:off x="3028951" y="4767264"/>
            <a:ext cx="3086100" cy="2739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22"/>
          <p:cNvSpPr txBox="1">
            <a:spLocks noGrp="1"/>
          </p:cNvSpPr>
          <p:nvPr>
            <p:ph type="sldNum" idx="12"/>
          </p:nvPr>
        </p:nvSpPr>
        <p:spPr>
          <a:xfrm>
            <a:off x="6457951" y="4767264"/>
            <a:ext cx="2057400" cy="2739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2"/>
        <p:cNvGrpSpPr/>
        <p:nvPr/>
      </p:nvGrpSpPr>
      <p:grpSpPr>
        <a:xfrm>
          <a:off x="0" y="0"/>
          <a:ext cx="0" cy="0"/>
          <a:chOff x="0" y="0"/>
          <a:chExt cx="0" cy="0"/>
        </a:xfrm>
      </p:grpSpPr>
      <p:sp>
        <p:nvSpPr>
          <p:cNvPr id="53" name="Google Shape;53;p23"/>
          <p:cNvSpPr txBox="1">
            <a:spLocks noGrp="1"/>
          </p:cNvSpPr>
          <p:nvPr>
            <p:ph type="title"/>
          </p:nvPr>
        </p:nvSpPr>
        <p:spPr>
          <a:xfrm>
            <a:off x="628651" y="273845"/>
            <a:ext cx="7886700" cy="9942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54" name="Google Shape;54;p23"/>
          <p:cNvSpPr txBox="1">
            <a:spLocks noGrp="1"/>
          </p:cNvSpPr>
          <p:nvPr>
            <p:ph type="dt" idx="10"/>
          </p:nvPr>
        </p:nvSpPr>
        <p:spPr>
          <a:xfrm>
            <a:off x="628651" y="4767264"/>
            <a:ext cx="2057400" cy="273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23"/>
          <p:cNvSpPr txBox="1">
            <a:spLocks noGrp="1"/>
          </p:cNvSpPr>
          <p:nvPr>
            <p:ph type="ftr" idx="11"/>
          </p:nvPr>
        </p:nvSpPr>
        <p:spPr>
          <a:xfrm>
            <a:off x="3028951" y="4767264"/>
            <a:ext cx="3086100" cy="2739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3"/>
          <p:cNvSpPr txBox="1">
            <a:spLocks noGrp="1"/>
          </p:cNvSpPr>
          <p:nvPr>
            <p:ph type="sldNum" idx="12"/>
          </p:nvPr>
        </p:nvSpPr>
        <p:spPr>
          <a:xfrm>
            <a:off x="6457951" y="4767264"/>
            <a:ext cx="2057400" cy="2739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sp>
        <p:nvSpPr>
          <p:cNvPr id="58" name="Google Shape;58;p24"/>
          <p:cNvSpPr txBox="1">
            <a:spLocks noGrp="1"/>
          </p:cNvSpPr>
          <p:nvPr>
            <p:ph type="dt" idx="10"/>
          </p:nvPr>
        </p:nvSpPr>
        <p:spPr>
          <a:xfrm>
            <a:off x="628651" y="4767264"/>
            <a:ext cx="2057400" cy="273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4"/>
          <p:cNvSpPr txBox="1">
            <a:spLocks noGrp="1"/>
          </p:cNvSpPr>
          <p:nvPr>
            <p:ph type="ftr" idx="11"/>
          </p:nvPr>
        </p:nvSpPr>
        <p:spPr>
          <a:xfrm>
            <a:off x="3028951" y="4767264"/>
            <a:ext cx="3086100" cy="2739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4"/>
          <p:cNvSpPr txBox="1">
            <a:spLocks noGrp="1"/>
          </p:cNvSpPr>
          <p:nvPr>
            <p:ph type="sldNum" idx="12"/>
          </p:nvPr>
        </p:nvSpPr>
        <p:spPr>
          <a:xfrm>
            <a:off x="6457951" y="4767264"/>
            <a:ext cx="2057400" cy="2739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1"/>
        <p:cNvGrpSpPr/>
        <p:nvPr/>
      </p:nvGrpSpPr>
      <p:grpSpPr>
        <a:xfrm>
          <a:off x="0" y="0"/>
          <a:ext cx="0" cy="0"/>
          <a:chOff x="0" y="0"/>
          <a:chExt cx="0" cy="0"/>
        </a:xfrm>
      </p:grpSpPr>
      <p:sp>
        <p:nvSpPr>
          <p:cNvPr id="62" name="Google Shape;62;p25"/>
          <p:cNvSpPr txBox="1">
            <a:spLocks noGrp="1"/>
          </p:cNvSpPr>
          <p:nvPr>
            <p:ph type="title"/>
          </p:nvPr>
        </p:nvSpPr>
        <p:spPr>
          <a:xfrm>
            <a:off x="629841" y="342900"/>
            <a:ext cx="2949300" cy="12003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63" name="Google Shape;63;p25"/>
          <p:cNvSpPr txBox="1">
            <a:spLocks noGrp="1"/>
          </p:cNvSpPr>
          <p:nvPr>
            <p:ph type="body" idx="1"/>
          </p:nvPr>
        </p:nvSpPr>
        <p:spPr>
          <a:xfrm>
            <a:off x="3887391" y="740570"/>
            <a:ext cx="4629300" cy="3655200"/>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750"/>
              </a:spcBef>
              <a:spcAft>
                <a:spcPts val="0"/>
              </a:spcAft>
              <a:buClr>
                <a:schemeClr val="dk1"/>
              </a:buClr>
              <a:buSzPts val="2400"/>
              <a:buChar char="•"/>
              <a:defRPr sz="2400"/>
            </a:lvl1pPr>
            <a:lvl2pPr marL="914400" lvl="1" indent="-361950" algn="l">
              <a:lnSpc>
                <a:spcPct val="90000"/>
              </a:lnSpc>
              <a:spcBef>
                <a:spcPts val="375"/>
              </a:spcBef>
              <a:spcAft>
                <a:spcPts val="0"/>
              </a:spcAft>
              <a:buClr>
                <a:schemeClr val="dk1"/>
              </a:buClr>
              <a:buSzPts val="2100"/>
              <a:buChar char="•"/>
              <a:defRPr sz="2100"/>
            </a:lvl2pPr>
            <a:lvl3pPr marL="1371600" lvl="2" indent="-342900" algn="l">
              <a:lnSpc>
                <a:spcPct val="90000"/>
              </a:lnSpc>
              <a:spcBef>
                <a:spcPts val="375"/>
              </a:spcBef>
              <a:spcAft>
                <a:spcPts val="0"/>
              </a:spcAft>
              <a:buClr>
                <a:schemeClr val="dk1"/>
              </a:buClr>
              <a:buSzPts val="1800"/>
              <a:buChar char="•"/>
              <a:defRPr sz="1800"/>
            </a:lvl3pPr>
            <a:lvl4pPr marL="1828800" lvl="3" indent="-323850" algn="l">
              <a:lnSpc>
                <a:spcPct val="90000"/>
              </a:lnSpc>
              <a:spcBef>
                <a:spcPts val="375"/>
              </a:spcBef>
              <a:spcAft>
                <a:spcPts val="0"/>
              </a:spcAft>
              <a:buClr>
                <a:schemeClr val="dk1"/>
              </a:buClr>
              <a:buSzPts val="1500"/>
              <a:buChar char="•"/>
              <a:defRPr sz="1500"/>
            </a:lvl4pPr>
            <a:lvl5pPr marL="2286000" lvl="4" indent="-323850" algn="l">
              <a:lnSpc>
                <a:spcPct val="90000"/>
              </a:lnSpc>
              <a:spcBef>
                <a:spcPts val="375"/>
              </a:spcBef>
              <a:spcAft>
                <a:spcPts val="0"/>
              </a:spcAft>
              <a:buClr>
                <a:schemeClr val="dk1"/>
              </a:buClr>
              <a:buSzPts val="1500"/>
              <a:buChar char="•"/>
              <a:defRPr sz="1500"/>
            </a:lvl5pPr>
            <a:lvl6pPr marL="2743200" lvl="5" indent="-323850" algn="l">
              <a:lnSpc>
                <a:spcPct val="90000"/>
              </a:lnSpc>
              <a:spcBef>
                <a:spcPts val="375"/>
              </a:spcBef>
              <a:spcAft>
                <a:spcPts val="0"/>
              </a:spcAft>
              <a:buClr>
                <a:schemeClr val="dk1"/>
              </a:buClr>
              <a:buSzPts val="1500"/>
              <a:buChar char="•"/>
              <a:defRPr sz="1500"/>
            </a:lvl6pPr>
            <a:lvl7pPr marL="3200400" lvl="6" indent="-323850" algn="l">
              <a:lnSpc>
                <a:spcPct val="90000"/>
              </a:lnSpc>
              <a:spcBef>
                <a:spcPts val="375"/>
              </a:spcBef>
              <a:spcAft>
                <a:spcPts val="0"/>
              </a:spcAft>
              <a:buClr>
                <a:schemeClr val="dk1"/>
              </a:buClr>
              <a:buSzPts val="1500"/>
              <a:buChar char="•"/>
              <a:defRPr sz="1500"/>
            </a:lvl7pPr>
            <a:lvl8pPr marL="3657600" lvl="7" indent="-323850" algn="l">
              <a:lnSpc>
                <a:spcPct val="90000"/>
              </a:lnSpc>
              <a:spcBef>
                <a:spcPts val="375"/>
              </a:spcBef>
              <a:spcAft>
                <a:spcPts val="0"/>
              </a:spcAft>
              <a:buClr>
                <a:schemeClr val="dk1"/>
              </a:buClr>
              <a:buSzPts val="1500"/>
              <a:buChar char="•"/>
              <a:defRPr sz="1500"/>
            </a:lvl8pPr>
            <a:lvl9pPr marL="4114800" lvl="8" indent="-323850" algn="l">
              <a:lnSpc>
                <a:spcPct val="90000"/>
              </a:lnSpc>
              <a:spcBef>
                <a:spcPts val="375"/>
              </a:spcBef>
              <a:spcAft>
                <a:spcPts val="0"/>
              </a:spcAft>
              <a:buClr>
                <a:schemeClr val="dk1"/>
              </a:buClr>
              <a:buSzPts val="1500"/>
              <a:buChar char="•"/>
              <a:defRPr sz="1500"/>
            </a:lvl9pPr>
          </a:lstStyle>
          <a:p>
            <a:pPr lvl="0"/>
            <a:r>
              <a:rPr lang="en-US"/>
              <a:t>Click to edit Master text styles</a:t>
            </a:r>
          </a:p>
        </p:txBody>
      </p:sp>
      <p:sp>
        <p:nvSpPr>
          <p:cNvPr id="64" name="Google Shape;64;p25"/>
          <p:cNvSpPr txBox="1">
            <a:spLocks noGrp="1"/>
          </p:cNvSpPr>
          <p:nvPr>
            <p:ph type="body" idx="2"/>
          </p:nvPr>
        </p:nvSpPr>
        <p:spPr>
          <a:xfrm>
            <a:off x="629841" y="1543050"/>
            <a:ext cx="2949300" cy="28587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pPr lvl="0"/>
            <a:r>
              <a:rPr lang="en-US"/>
              <a:t>Click to edit Master text styles</a:t>
            </a:r>
          </a:p>
        </p:txBody>
      </p:sp>
      <p:sp>
        <p:nvSpPr>
          <p:cNvPr id="65" name="Google Shape;65;p25"/>
          <p:cNvSpPr txBox="1">
            <a:spLocks noGrp="1"/>
          </p:cNvSpPr>
          <p:nvPr>
            <p:ph type="dt" idx="10"/>
          </p:nvPr>
        </p:nvSpPr>
        <p:spPr>
          <a:xfrm>
            <a:off x="628651" y="4767264"/>
            <a:ext cx="2057400" cy="273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5"/>
          <p:cNvSpPr txBox="1">
            <a:spLocks noGrp="1"/>
          </p:cNvSpPr>
          <p:nvPr>
            <p:ph type="ftr" idx="11"/>
          </p:nvPr>
        </p:nvSpPr>
        <p:spPr>
          <a:xfrm>
            <a:off x="3028951" y="4767264"/>
            <a:ext cx="3086100" cy="2739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5"/>
          <p:cNvSpPr txBox="1">
            <a:spLocks noGrp="1"/>
          </p:cNvSpPr>
          <p:nvPr>
            <p:ph type="sldNum" idx="12"/>
          </p:nvPr>
        </p:nvSpPr>
        <p:spPr>
          <a:xfrm>
            <a:off x="6457951" y="4767264"/>
            <a:ext cx="2057400" cy="2739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6"/>
          <p:cNvSpPr txBox="1">
            <a:spLocks noGrp="1"/>
          </p:cNvSpPr>
          <p:nvPr>
            <p:ph type="title"/>
          </p:nvPr>
        </p:nvSpPr>
        <p:spPr>
          <a:xfrm>
            <a:off x="628651" y="273845"/>
            <a:ext cx="7886700" cy="9942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6"/>
          <p:cNvSpPr txBox="1">
            <a:spLocks noGrp="1"/>
          </p:cNvSpPr>
          <p:nvPr>
            <p:ph type="body" idx="1"/>
          </p:nvPr>
        </p:nvSpPr>
        <p:spPr>
          <a:xfrm>
            <a:off x="628651" y="1369219"/>
            <a:ext cx="7886700" cy="3263400"/>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12" name="Google Shape;12;p16"/>
          <p:cNvSpPr txBox="1">
            <a:spLocks noGrp="1"/>
          </p:cNvSpPr>
          <p:nvPr>
            <p:ph type="dt" idx="10"/>
          </p:nvPr>
        </p:nvSpPr>
        <p:spPr>
          <a:xfrm>
            <a:off x="628651" y="4767264"/>
            <a:ext cx="2057400" cy="2739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6"/>
          <p:cNvSpPr txBox="1">
            <a:spLocks noGrp="1"/>
          </p:cNvSpPr>
          <p:nvPr>
            <p:ph type="ftr" idx="11"/>
          </p:nvPr>
        </p:nvSpPr>
        <p:spPr>
          <a:xfrm>
            <a:off x="3028951" y="4767264"/>
            <a:ext cx="3086100" cy="2739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6"/>
          <p:cNvSpPr txBox="1">
            <a:spLocks noGrp="1"/>
          </p:cNvSpPr>
          <p:nvPr>
            <p:ph type="sldNum" idx="12"/>
          </p:nvPr>
        </p:nvSpPr>
        <p:spPr>
          <a:xfrm>
            <a:off x="6457951" y="4767264"/>
            <a:ext cx="20574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enisaguidelines.com/comparison"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g7184dc1bcc_0_1"/>
          <p:cNvSpPr/>
          <p:nvPr/>
        </p:nvSpPr>
        <p:spPr>
          <a:xfrm>
            <a:off x="450331" y="507409"/>
            <a:ext cx="246300" cy="111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800" b="1" cap="none">
              <a:solidFill>
                <a:srgbClr val="00BD4D"/>
              </a:solidFill>
              <a:latin typeface="Arial"/>
              <a:ea typeface="Arial"/>
              <a:cs typeface="Arial"/>
              <a:sym typeface="Arial"/>
            </a:endParaRPr>
          </a:p>
        </p:txBody>
      </p:sp>
      <p:graphicFrame>
        <p:nvGraphicFramePr>
          <p:cNvPr id="92" name="Google Shape;92;g7184dc1bcc_0_1"/>
          <p:cNvGraphicFramePr/>
          <p:nvPr>
            <p:extLst>
              <p:ext uri="{D42A27DB-BD31-4B8C-83A1-F6EECF244321}">
                <p14:modId xmlns:p14="http://schemas.microsoft.com/office/powerpoint/2010/main" val="1593469138"/>
              </p:ext>
            </p:extLst>
          </p:nvPr>
        </p:nvGraphicFramePr>
        <p:xfrm>
          <a:off x="353650" y="427336"/>
          <a:ext cx="8495150" cy="3335800"/>
        </p:xfrm>
        <a:graphic>
          <a:graphicData uri="http://schemas.openxmlformats.org/drawingml/2006/table">
            <a:tbl>
              <a:tblPr firstRow="1" bandRow="1">
                <a:noFill/>
                <a:tableStyleId>{59F74899-8B16-4758-BF75-97133E6C3B4C}</a:tableStyleId>
              </a:tblPr>
              <a:tblGrid>
                <a:gridCol w="5543950">
                  <a:extLst>
                    <a:ext uri="{9D8B030D-6E8A-4147-A177-3AD203B41FA5}">
                      <a16:colId xmlns:a16="http://schemas.microsoft.com/office/drawing/2014/main" val="20000"/>
                    </a:ext>
                  </a:extLst>
                </a:gridCol>
                <a:gridCol w="700950">
                  <a:extLst>
                    <a:ext uri="{9D8B030D-6E8A-4147-A177-3AD203B41FA5}">
                      <a16:colId xmlns:a16="http://schemas.microsoft.com/office/drawing/2014/main" val="20001"/>
                    </a:ext>
                  </a:extLst>
                </a:gridCol>
                <a:gridCol w="687475">
                  <a:extLst>
                    <a:ext uri="{9D8B030D-6E8A-4147-A177-3AD203B41FA5}">
                      <a16:colId xmlns:a16="http://schemas.microsoft.com/office/drawing/2014/main" val="20002"/>
                    </a:ext>
                  </a:extLst>
                </a:gridCol>
                <a:gridCol w="520925">
                  <a:extLst>
                    <a:ext uri="{9D8B030D-6E8A-4147-A177-3AD203B41FA5}">
                      <a16:colId xmlns:a16="http://schemas.microsoft.com/office/drawing/2014/main" val="20003"/>
                    </a:ext>
                  </a:extLst>
                </a:gridCol>
                <a:gridCol w="520925">
                  <a:extLst>
                    <a:ext uri="{9D8B030D-6E8A-4147-A177-3AD203B41FA5}">
                      <a16:colId xmlns:a16="http://schemas.microsoft.com/office/drawing/2014/main" val="20004"/>
                    </a:ext>
                  </a:extLst>
                </a:gridCol>
                <a:gridCol w="520925">
                  <a:extLst>
                    <a:ext uri="{9D8B030D-6E8A-4147-A177-3AD203B41FA5}">
                      <a16:colId xmlns:a16="http://schemas.microsoft.com/office/drawing/2014/main" val="20005"/>
                    </a:ext>
                  </a:extLst>
                </a:gridCol>
              </a:tblGrid>
              <a:tr h="534525">
                <a:tc>
                  <a:txBody>
                    <a:bodyPr/>
                    <a:lstStyle/>
                    <a:p>
                      <a:pPr marL="0" marR="0" lvl="0" indent="0" algn="ctr" rtl="0">
                        <a:lnSpc>
                          <a:spcPct val="115000"/>
                        </a:lnSpc>
                        <a:spcBef>
                          <a:spcPts val="0"/>
                        </a:spcBef>
                        <a:spcAft>
                          <a:spcPts val="0"/>
                        </a:spcAft>
                        <a:buNone/>
                      </a:pPr>
                      <a:r>
                        <a:rPr lang="en-US" sz="700" u="none" strike="noStrike" cap="none" dirty="0">
                          <a:solidFill>
                            <a:schemeClr val="lt1"/>
                          </a:solidFill>
                          <a:latin typeface="Arial"/>
                          <a:ea typeface="Arial"/>
                          <a:cs typeface="Arial"/>
                          <a:sym typeface="Arial"/>
                        </a:rPr>
                        <a:t> </a:t>
                      </a:r>
                      <a:r>
                        <a:rPr lang="en-US" sz="900" u="sng" strike="noStrike" cap="none" dirty="0">
                          <a:solidFill>
                            <a:srgbClr val="FF0000"/>
                          </a:solidFill>
                          <a:latin typeface="Arial"/>
                          <a:ea typeface="Arial"/>
                          <a:cs typeface="Arial"/>
                          <a:sym typeface="Arial"/>
                        </a:rPr>
                        <a:t>ENISA Guideline No 1 - Nov 2018</a:t>
                      </a:r>
                      <a:r>
                        <a:rPr lang="en-US" sz="900" u="none" strike="noStrike" cap="none" dirty="0">
                          <a:solidFill>
                            <a:srgbClr val="FF0000"/>
                          </a:solidFill>
                          <a:latin typeface="Arial"/>
                          <a:ea typeface="Arial"/>
                          <a:cs typeface="Arial"/>
                          <a:sym typeface="Arial"/>
                        </a:rPr>
                        <a:t>: </a:t>
                      </a:r>
                      <a:r>
                        <a:rPr lang="en-US" sz="900" u="none" strike="noStrike" cap="none" dirty="0">
                          <a:solidFill>
                            <a:schemeClr val="lt1"/>
                          </a:solidFill>
                          <a:latin typeface="Arial"/>
                          <a:ea typeface="Arial"/>
                          <a:cs typeface="Arial"/>
                          <a:sym typeface="Arial"/>
                        </a:rPr>
                        <a:t> Recommendations on Shaping technology According to </a:t>
                      </a:r>
                      <a:endParaRPr sz="900" u="none" strike="noStrike" cap="none" dirty="0">
                        <a:solidFill>
                          <a:schemeClr val="lt1"/>
                        </a:solidFill>
                        <a:latin typeface="Arial"/>
                        <a:ea typeface="Arial"/>
                        <a:cs typeface="Arial"/>
                        <a:sym typeface="Arial"/>
                      </a:endParaRPr>
                    </a:p>
                    <a:p>
                      <a:pPr marL="0" marR="0" lvl="0" indent="0" algn="ctr" rtl="0">
                        <a:lnSpc>
                          <a:spcPct val="115000"/>
                        </a:lnSpc>
                        <a:spcBef>
                          <a:spcPts val="0"/>
                        </a:spcBef>
                        <a:spcAft>
                          <a:spcPts val="0"/>
                        </a:spcAft>
                        <a:buNone/>
                      </a:pPr>
                      <a:r>
                        <a:rPr lang="en-US" sz="900" u="none" strike="noStrike" cap="none" dirty="0">
                          <a:solidFill>
                            <a:schemeClr val="lt1"/>
                          </a:solidFill>
                          <a:latin typeface="Arial"/>
                          <a:ea typeface="Arial"/>
                          <a:cs typeface="Arial"/>
                          <a:sym typeface="Arial"/>
                        </a:rPr>
                        <a:t>GDPR Provisions - An Overview on Data Pseudonymisation</a:t>
                      </a:r>
                      <a:r>
                        <a:rPr lang="en-US" sz="700" u="none" strike="noStrike" cap="none" dirty="0">
                          <a:solidFill>
                            <a:schemeClr val="lt1"/>
                          </a:solidFill>
                          <a:latin typeface="Arial"/>
                          <a:ea typeface="Arial"/>
                          <a:cs typeface="Arial"/>
                          <a:sym typeface="Arial"/>
                        </a:rPr>
                        <a:t> </a:t>
                      </a:r>
                      <a:endParaRPr sz="700" dirty="0"/>
                    </a:p>
                    <a:p>
                      <a:pPr marL="0" marR="0" lvl="0" indent="0" algn="ctr" rtl="0">
                        <a:lnSpc>
                          <a:spcPct val="115000"/>
                        </a:lnSpc>
                        <a:spcBef>
                          <a:spcPts val="0"/>
                        </a:spcBef>
                        <a:spcAft>
                          <a:spcPts val="0"/>
                        </a:spcAft>
                        <a:buNone/>
                      </a:pPr>
                      <a:r>
                        <a:rPr lang="en-US" sz="600" b="0" u="none" strike="noStrike" cap="none" dirty="0">
                          <a:solidFill>
                            <a:srgbClr val="00B050"/>
                          </a:solidFill>
                          <a:latin typeface="Arial"/>
                          <a:ea typeface="Arial"/>
                          <a:cs typeface="Arial"/>
                          <a:sym typeface="Arial"/>
                        </a:rPr>
                        <a:t>https://www.enisa.europa.eu/publications/recommendations-on-shaping-technology-according-to-gdpr-provisions</a:t>
                      </a:r>
                      <a:endParaRPr sz="600" dirty="0">
                        <a:solidFill>
                          <a:srgbClr val="00B050"/>
                        </a:solidFill>
                      </a:endParaRPr>
                    </a:p>
                  </a:txBody>
                  <a:tcPr marL="91125" marR="911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lnT w="9525" cap="flat" cmpd="sng">
                      <a:solidFill>
                        <a:srgbClr val="051948"/>
                      </a:solidFill>
                      <a:prstDash val="solid"/>
                      <a:round/>
                      <a:headEnd type="none" w="sm" len="sm"/>
                      <a:tailEnd type="none" w="sm" len="sm"/>
                    </a:lnT>
                    <a:solidFill>
                      <a:srgbClr val="051948"/>
                    </a:solidFill>
                  </a:tcPr>
                </a:tc>
                <a:tc>
                  <a:txBody>
                    <a:bodyPr/>
                    <a:lstStyle/>
                    <a:p>
                      <a:pPr marL="0" marR="0" lvl="0" indent="0" algn="ctr" rtl="0">
                        <a:lnSpc>
                          <a:spcPct val="115000"/>
                        </a:lnSpc>
                        <a:spcBef>
                          <a:spcPts val="0"/>
                        </a:spcBef>
                        <a:spcAft>
                          <a:spcPts val="0"/>
                        </a:spcAft>
                        <a:buNone/>
                      </a:pPr>
                      <a:r>
                        <a:rPr lang="en-US" sz="700" b="1" u="none" strike="noStrike" cap="none">
                          <a:solidFill>
                            <a:schemeClr val="lt1"/>
                          </a:solidFill>
                          <a:latin typeface="Arial"/>
                          <a:ea typeface="Arial"/>
                          <a:cs typeface="Arial"/>
                          <a:sym typeface="Arial"/>
                        </a:rPr>
                        <a:t>Section</a:t>
                      </a:r>
                      <a:endParaRPr sz="700"/>
                    </a:p>
                  </a:txBody>
                  <a:tcPr marL="91125" marR="911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lnT w="9525" cap="flat" cmpd="sng">
                      <a:solidFill>
                        <a:srgbClr val="051948"/>
                      </a:solidFill>
                      <a:prstDash val="solid"/>
                      <a:round/>
                      <a:headEnd type="none" w="sm" len="sm"/>
                      <a:tailEnd type="none" w="sm" len="sm"/>
                    </a:lnT>
                    <a:solidFill>
                      <a:srgbClr val="051948"/>
                    </a:solidFill>
                  </a:tcPr>
                </a:tc>
                <a:tc>
                  <a:txBody>
                    <a:bodyPr/>
                    <a:lstStyle/>
                    <a:p>
                      <a:pPr marL="0" marR="0" lvl="0" indent="0" algn="ctr" rtl="0">
                        <a:lnSpc>
                          <a:spcPct val="115000"/>
                        </a:lnSpc>
                        <a:spcBef>
                          <a:spcPts val="0"/>
                        </a:spcBef>
                        <a:spcAft>
                          <a:spcPts val="0"/>
                        </a:spcAft>
                        <a:buNone/>
                      </a:pPr>
                      <a:r>
                        <a:rPr lang="en-US" sz="700" u="none" strike="noStrike" cap="none" dirty="0">
                          <a:solidFill>
                            <a:srgbClr val="00B050"/>
                          </a:solidFill>
                          <a:latin typeface="Arial"/>
                          <a:ea typeface="Arial"/>
                          <a:cs typeface="Arial"/>
                          <a:sym typeface="Arial"/>
                        </a:rPr>
                        <a:t>Anonos</a:t>
                      </a:r>
                      <a:br>
                        <a:rPr lang="en-US" sz="700" u="none" strike="noStrike" cap="none" dirty="0">
                          <a:solidFill>
                            <a:srgbClr val="00B050"/>
                          </a:solidFill>
                          <a:latin typeface="Arial"/>
                          <a:ea typeface="Arial"/>
                          <a:cs typeface="Arial"/>
                          <a:sym typeface="Arial"/>
                        </a:rPr>
                      </a:br>
                      <a:r>
                        <a:rPr lang="en-US" sz="700" u="none" strike="noStrike" cap="none" dirty="0">
                          <a:solidFill>
                            <a:srgbClr val="00B050"/>
                          </a:solidFill>
                          <a:latin typeface="Arial"/>
                          <a:ea typeface="Arial"/>
                          <a:cs typeface="Arial"/>
                          <a:sym typeface="Arial"/>
                        </a:rPr>
                        <a:t>BigPrivacy</a:t>
                      </a:r>
                      <a:endParaRPr sz="700" b="1" u="none" strike="noStrike" cap="none" dirty="0">
                        <a:solidFill>
                          <a:srgbClr val="00B050"/>
                        </a:solidFill>
                        <a:latin typeface="Arial"/>
                        <a:ea typeface="Arial"/>
                        <a:cs typeface="Arial"/>
                        <a:sym typeface="Arial"/>
                      </a:endParaRPr>
                    </a:p>
                  </a:txBody>
                  <a:tcPr marL="91125" marR="911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lnT w="9525" cap="flat" cmpd="sng">
                      <a:solidFill>
                        <a:srgbClr val="051948"/>
                      </a:solidFill>
                      <a:prstDash val="solid"/>
                      <a:round/>
                      <a:headEnd type="none" w="sm" len="sm"/>
                      <a:tailEnd type="none" w="sm" len="sm"/>
                    </a:lnT>
                    <a:solidFill>
                      <a:srgbClr val="051948"/>
                    </a:solidFill>
                  </a:tcPr>
                </a:tc>
                <a:tc>
                  <a:txBody>
                    <a:bodyPr/>
                    <a:lstStyle/>
                    <a:p>
                      <a:pPr marL="0" marR="0" lvl="0" indent="0" algn="ctr" rtl="0">
                        <a:lnSpc>
                          <a:spcPct val="115000"/>
                        </a:lnSpc>
                        <a:spcBef>
                          <a:spcPts val="0"/>
                        </a:spcBef>
                        <a:spcAft>
                          <a:spcPts val="0"/>
                        </a:spcAft>
                        <a:buNone/>
                      </a:pPr>
                      <a:r>
                        <a:rPr lang="en-US" sz="700" dirty="0">
                          <a:solidFill>
                            <a:srgbClr val="FF0000"/>
                          </a:solidFill>
                          <a:latin typeface="Arial"/>
                          <a:ea typeface="Arial"/>
                          <a:cs typeface="Arial"/>
                          <a:sym typeface="Arial"/>
                        </a:rPr>
                        <a:t>Vendor B</a:t>
                      </a:r>
                      <a:endParaRPr sz="700" u="none" strike="noStrike" cap="none" dirty="0">
                        <a:solidFill>
                          <a:srgbClr val="FF0000"/>
                        </a:solidFill>
                        <a:latin typeface="Arial"/>
                        <a:ea typeface="Arial"/>
                        <a:cs typeface="Arial"/>
                        <a:sym typeface="Arial"/>
                      </a:endParaRPr>
                    </a:p>
                  </a:txBody>
                  <a:tcPr marL="91125" marR="911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lnT w="9525" cap="flat" cmpd="sng">
                      <a:solidFill>
                        <a:srgbClr val="051948"/>
                      </a:solidFill>
                      <a:prstDash val="solid"/>
                      <a:round/>
                      <a:headEnd type="none" w="sm" len="sm"/>
                      <a:tailEnd type="none" w="sm" len="sm"/>
                    </a:lnT>
                    <a:solidFill>
                      <a:srgbClr val="051948"/>
                    </a:solidFill>
                  </a:tcPr>
                </a:tc>
                <a:tc>
                  <a:txBody>
                    <a:bodyPr/>
                    <a:lstStyle/>
                    <a:p>
                      <a:pPr marL="0" marR="0" lvl="0" indent="0" algn="ctr" rtl="0">
                        <a:lnSpc>
                          <a:spcPct val="115000"/>
                        </a:lnSpc>
                        <a:spcBef>
                          <a:spcPts val="0"/>
                        </a:spcBef>
                        <a:spcAft>
                          <a:spcPts val="0"/>
                        </a:spcAft>
                        <a:buNone/>
                      </a:pPr>
                      <a:r>
                        <a:rPr lang="en-US" sz="700" dirty="0">
                          <a:solidFill>
                            <a:srgbClr val="FF0000"/>
                          </a:solidFill>
                          <a:latin typeface="Arial"/>
                          <a:ea typeface="Arial"/>
                          <a:cs typeface="Arial"/>
                          <a:sym typeface="Arial"/>
                        </a:rPr>
                        <a:t>Vendor C</a:t>
                      </a:r>
                      <a:endParaRPr sz="700" dirty="0">
                        <a:solidFill>
                          <a:srgbClr val="FF0000"/>
                        </a:solidFill>
                        <a:latin typeface="Arial"/>
                        <a:ea typeface="Arial"/>
                        <a:cs typeface="Arial"/>
                        <a:sym typeface="Arial"/>
                      </a:endParaRPr>
                    </a:p>
                  </a:txBody>
                  <a:tcPr marL="91125" marR="911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lnT w="9525" cap="flat" cmpd="sng">
                      <a:solidFill>
                        <a:srgbClr val="051948"/>
                      </a:solidFill>
                      <a:prstDash val="solid"/>
                      <a:round/>
                      <a:headEnd type="none" w="sm" len="sm"/>
                      <a:tailEnd type="none" w="sm" len="sm"/>
                    </a:lnT>
                    <a:solidFill>
                      <a:srgbClr val="051948"/>
                    </a:solidFill>
                  </a:tcPr>
                </a:tc>
                <a:tc>
                  <a:txBody>
                    <a:bodyPr/>
                    <a:lstStyle/>
                    <a:p>
                      <a:pPr marL="0" marR="0" lvl="0" indent="0" algn="ctr" rtl="0">
                        <a:lnSpc>
                          <a:spcPct val="115000"/>
                        </a:lnSpc>
                        <a:spcBef>
                          <a:spcPts val="0"/>
                        </a:spcBef>
                        <a:spcAft>
                          <a:spcPts val="0"/>
                        </a:spcAft>
                        <a:buNone/>
                      </a:pPr>
                      <a:r>
                        <a:rPr lang="en-US" sz="700" dirty="0">
                          <a:solidFill>
                            <a:srgbClr val="FF0000"/>
                          </a:solidFill>
                          <a:latin typeface="Arial"/>
                          <a:ea typeface="Arial"/>
                          <a:cs typeface="Arial"/>
                          <a:sym typeface="Arial"/>
                        </a:rPr>
                        <a:t>Vendor D</a:t>
                      </a:r>
                      <a:endParaRPr sz="700" u="none" strike="noStrike" cap="none" dirty="0">
                        <a:solidFill>
                          <a:srgbClr val="FF0000"/>
                        </a:solidFill>
                        <a:latin typeface="Arial"/>
                        <a:ea typeface="Arial"/>
                        <a:cs typeface="Arial"/>
                        <a:sym typeface="Arial"/>
                      </a:endParaRPr>
                    </a:p>
                  </a:txBody>
                  <a:tcPr marL="91125" marR="911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lnT w="9525" cap="flat" cmpd="sng">
                      <a:solidFill>
                        <a:srgbClr val="051948"/>
                      </a:solidFill>
                      <a:prstDash val="solid"/>
                      <a:round/>
                      <a:headEnd type="none" w="sm" len="sm"/>
                      <a:tailEnd type="none" w="sm" len="sm"/>
                    </a:lnT>
                    <a:solidFill>
                      <a:srgbClr val="051948"/>
                    </a:solidFill>
                  </a:tcPr>
                </a:tc>
                <a:extLst>
                  <a:ext uri="{0D108BD9-81ED-4DB2-BD59-A6C34878D82A}">
                    <a16:rowId xmlns:a16="http://schemas.microsoft.com/office/drawing/2014/main" val="10000"/>
                  </a:ext>
                </a:extLst>
              </a:tr>
              <a:tr h="156075">
                <a:tc>
                  <a:txBody>
                    <a:bodyPr/>
                    <a:lstStyle/>
                    <a:p>
                      <a:pPr marL="0" marR="0" lvl="0" indent="0" algn="l" rtl="0">
                        <a:lnSpc>
                          <a:spcPct val="115000"/>
                        </a:lnSpc>
                        <a:spcBef>
                          <a:spcPts val="0"/>
                        </a:spcBef>
                        <a:spcAft>
                          <a:spcPts val="0"/>
                        </a:spcAft>
                        <a:buNone/>
                      </a:pPr>
                      <a:r>
                        <a:rPr lang="en-US" sz="700" u="none" strike="noStrike" cap="none" dirty="0">
                          <a:solidFill>
                            <a:srgbClr val="595959"/>
                          </a:solidFill>
                          <a:latin typeface="Arial"/>
                          <a:ea typeface="Arial"/>
                          <a:cs typeface="Arial"/>
                          <a:sym typeface="Arial"/>
                        </a:rPr>
                        <a:t>Personal identifiers replaced with pseudonyms</a:t>
                      </a:r>
                      <a:endParaRPr sz="700" u="none" strike="noStrike" cap="none" dirty="0">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2.1.1</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Clr>
                          <a:srgbClr val="595959"/>
                        </a:buClr>
                        <a:buSzPts val="400"/>
                        <a:buFont typeface="Arial"/>
                        <a:buNone/>
                      </a:pPr>
                      <a:r>
                        <a:rPr lang="en-US" sz="700" b="1" i="0" u="none" strike="noStrike" cap="none" dirty="0">
                          <a:solidFill>
                            <a:srgbClr val="00B050"/>
                          </a:solidFill>
                          <a:latin typeface="Arial"/>
                          <a:ea typeface="Arial"/>
                          <a:cs typeface="Arial"/>
                          <a:sym typeface="Arial"/>
                        </a:rPr>
                        <a:t>✓</a:t>
                      </a:r>
                      <a:endParaRPr sz="700" b="1" i="0" u="none" strike="noStrike" cap="none" dirty="0">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tcPr>
                </a:tc>
                <a:extLst>
                  <a:ext uri="{0D108BD9-81ED-4DB2-BD59-A6C34878D82A}">
                    <a16:rowId xmlns:a16="http://schemas.microsoft.com/office/drawing/2014/main" val="10001"/>
                  </a:ext>
                </a:extLst>
              </a:tr>
              <a:tr h="156075">
                <a:tc>
                  <a:txBody>
                    <a:bodyPr/>
                    <a:lstStyle/>
                    <a:p>
                      <a:pPr marL="0" marR="0" lvl="0" indent="0" algn="l"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Pseudonyms do not allow the direct derivation of personal identifiers</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2.1.1</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Clr>
                          <a:srgbClr val="595959"/>
                        </a:buClr>
                        <a:buSzPts val="400"/>
                        <a:buFont typeface="Arial"/>
                        <a:buNone/>
                      </a:pPr>
                      <a:r>
                        <a:rPr lang="en-US" sz="700" b="1" i="0" u="none" strike="noStrike" cap="none" dirty="0">
                          <a:solidFill>
                            <a:srgbClr val="00B050"/>
                          </a:solidFill>
                          <a:latin typeface="Arial"/>
                          <a:ea typeface="Arial"/>
                          <a:cs typeface="Arial"/>
                          <a:sym typeface="Arial"/>
                        </a:rPr>
                        <a:t>✓</a:t>
                      </a:r>
                      <a:endParaRPr sz="700" b="1" i="0" u="none" strike="noStrike" cap="none" dirty="0">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tcPr>
                </a:tc>
                <a:extLst>
                  <a:ext uri="{0D108BD9-81ED-4DB2-BD59-A6C34878D82A}">
                    <a16:rowId xmlns:a16="http://schemas.microsoft.com/office/drawing/2014/main" val="10002"/>
                  </a:ext>
                </a:extLst>
              </a:tr>
              <a:tr h="156075">
                <a:tc>
                  <a:txBody>
                    <a:bodyPr/>
                    <a:lstStyle/>
                    <a:p>
                      <a:pPr marL="0" marR="0" lvl="0" indent="0" algn="l"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Personal data can no longer be attributed to a specific data subject without the use of additional information</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2.1.2</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Clr>
                          <a:srgbClr val="595959"/>
                        </a:buClr>
                        <a:buSzPts val="400"/>
                        <a:buFont typeface="Arial"/>
                        <a:buNone/>
                      </a:pPr>
                      <a:r>
                        <a:rPr lang="en-US" sz="700" b="1" i="0" u="none" strike="noStrike" cap="none" dirty="0">
                          <a:solidFill>
                            <a:srgbClr val="00B050"/>
                          </a:solidFill>
                          <a:latin typeface="Arial"/>
                          <a:ea typeface="Arial"/>
                          <a:cs typeface="Arial"/>
                          <a:sym typeface="Arial"/>
                        </a:rPr>
                        <a:t>✓</a:t>
                      </a:r>
                      <a:endParaRPr sz="700" b="1" i="0" u="none" strike="noStrike" cap="none" dirty="0">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tcPr>
                </a:tc>
                <a:extLst>
                  <a:ext uri="{0D108BD9-81ED-4DB2-BD59-A6C34878D82A}">
                    <a16:rowId xmlns:a16="http://schemas.microsoft.com/office/drawing/2014/main" val="10003"/>
                  </a:ext>
                </a:extLst>
              </a:tr>
              <a:tr h="156075">
                <a:tc>
                  <a:txBody>
                    <a:bodyPr/>
                    <a:lstStyle/>
                    <a:p>
                      <a:pPr marL="0" marR="0" lvl="0" indent="0" algn="l"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Reversal of pseudonymisation is non-trivial in absence of additional information</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2.1.2</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Clr>
                          <a:srgbClr val="595959"/>
                        </a:buClr>
                        <a:buSzPts val="400"/>
                        <a:buFont typeface="Arial"/>
                        <a:buNone/>
                      </a:pPr>
                      <a:r>
                        <a:rPr lang="en-US" sz="700" b="1" i="0" u="none" strike="noStrike" cap="none" dirty="0">
                          <a:solidFill>
                            <a:srgbClr val="00B050"/>
                          </a:solidFill>
                          <a:latin typeface="Arial"/>
                          <a:ea typeface="Arial"/>
                          <a:cs typeface="Arial"/>
                          <a:sym typeface="Arial"/>
                        </a:rPr>
                        <a:t>✓</a:t>
                      </a:r>
                      <a:endParaRPr sz="700" b="1" i="0" u="none" strike="noStrike" cap="none" dirty="0">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tcPr>
                </a:tc>
                <a:extLst>
                  <a:ext uri="{0D108BD9-81ED-4DB2-BD59-A6C34878D82A}">
                    <a16:rowId xmlns:a16="http://schemas.microsoft.com/office/drawing/2014/main" val="10004"/>
                  </a:ext>
                </a:extLst>
              </a:tr>
              <a:tr h="156075">
                <a:tc>
                  <a:txBody>
                    <a:bodyPr/>
                    <a:lstStyle/>
                    <a:p>
                      <a:pPr marL="0" marR="0" lvl="0" indent="0" algn="l"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Additional information kept separately using technical and organizational controls to limit access</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lnB w="12700" cap="flat" cmpd="sng">
                      <a:solidFill>
                        <a:schemeClr val="accent3">
                          <a:alpha val="0"/>
                        </a:schemeClr>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2.1.2</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lnB w="12700" cap="flat" cmpd="sng">
                      <a:solidFill>
                        <a:schemeClr val="accent3">
                          <a:alpha val="0"/>
                        </a:schemeClr>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595959"/>
                        </a:buClr>
                        <a:buSzPts val="400"/>
                        <a:buFont typeface="Arial"/>
                        <a:buNone/>
                      </a:pPr>
                      <a:r>
                        <a:rPr lang="en-US" sz="700" b="1" i="0" u="none" strike="noStrike" cap="none" dirty="0">
                          <a:solidFill>
                            <a:srgbClr val="00B050"/>
                          </a:solidFill>
                          <a:latin typeface="Arial"/>
                          <a:ea typeface="Arial"/>
                          <a:cs typeface="Arial"/>
                          <a:sym typeface="Arial"/>
                        </a:rPr>
                        <a:t>✓</a:t>
                      </a:r>
                      <a:endParaRPr sz="700" b="1" i="0" u="none" strike="noStrike" cap="none" dirty="0">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lnB w="12700" cap="flat" cmpd="sng">
                      <a:solidFill>
                        <a:schemeClr val="accent3">
                          <a:alpha val="0"/>
                        </a:schemeClr>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lnB w="12700" cap="flat" cmpd="sng">
                      <a:solidFill>
                        <a:schemeClr val="accent3">
                          <a:alpha val="0"/>
                        </a:schemeClr>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lnB w="12700" cap="flat" cmpd="sng">
                      <a:solidFill>
                        <a:schemeClr val="accent3">
                          <a:alpha val="0"/>
                        </a:schemeClr>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lnB w="12700" cap="flat" cmpd="sng">
                      <a:solidFill>
                        <a:schemeClr val="accent3">
                          <a:alpha val="0"/>
                        </a:schemeClr>
                      </a:solidFill>
                      <a:prstDash val="solid"/>
                      <a:round/>
                      <a:headEnd type="none" w="sm" len="sm"/>
                      <a:tailEnd type="none" w="sm" len="sm"/>
                    </a:lnB>
                  </a:tcPr>
                </a:tc>
                <a:extLst>
                  <a:ext uri="{0D108BD9-81ED-4DB2-BD59-A6C34878D82A}">
                    <a16:rowId xmlns:a16="http://schemas.microsoft.com/office/drawing/2014/main" val="10005"/>
                  </a:ext>
                </a:extLst>
              </a:tr>
              <a:tr h="156075">
                <a:tc>
                  <a:txBody>
                    <a:bodyPr/>
                    <a:lstStyle/>
                    <a:p>
                      <a:pPr marL="0" marR="0" lvl="0" indent="0" algn="l"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Pseudonyms applied to direct and indirect identifiers</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lnT w="12700" cap="flat" cmpd="sng">
                      <a:solidFill>
                        <a:schemeClr val="accent3">
                          <a:alpha val="0"/>
                        </a:schemeClr>
                      </a:solidFill>
                      <a:prstDash val="solid"/>
                      <a:round/>
                      <a:headEnd type="none" w="sm" len="sm"/>
                      <a:tailEnd type="none" w="sm" len="sm"/>
                    </a:lnT>
                    <a:lnB w="12700" cap="flat" cmpd="sng">
                      <a:solidFill>
                        <a:schemeClr val="accent3">
                          <a:alpha val="0"/>
                        </a:schemeClr>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2.1.2, 2.1.3</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lnT w="12700" cap="flat" cmpd="sng">
                      <a:solidFill>
                        <a:schemeClr val="accent3">
                          <a:alpha val="0"/>
                        </a:schemeClr>
                      </a:solidFill>
                      <a:prstDash val="solid"/>
                      <a:round/>
                      <a:headEnd type="none" w="sm" len="sm"/>
                      <a:tailEnd type="none" w="sm" len="sm"/>
                    </a:lnT>
                    <a:lnB w="12700" cap="flat" cmpd="sng">
                      <a:solidFill>
                        <a:schemeClr val="accent3">
                          <a:alpha val="0"/>
                        </a:schemeClr>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595959"/>
                        </a:buClr>
                        <a:buSzPts val="400"/>
                        <a:buFont typeface="Arial"/>
                        <a:buNone/>
                      </a:pPr>
                      <a:r>
                        <a:rPr lang="en-US" sz="700" b="1" i="0" u="none" strike="noStrike" cap="none" dirty="0">
                          <a:solidFill>
                            <a:srgbClr val="00B050"/>
                          </a:solidFill>
                          <a:latin typeface="Arial"/>
                          <a:ea typeface="Arial"/>
                          <a:cs typeface="Arial"/>
                          <a:sym typeface="Arial"/>
                        </a:rPr>
                        <a:t>✓</a:t>
                      </a:r>
                      <a:endParaRPr sz="700" b="1" i="0" u="none" strike="noStrike" cap="none" dirty="0">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lnT w="12700" cap="flat" cmpd="sng">
                      <a:solidFill>
                        <a:schemeClr val="accent3">
                          <a:alpha val="0"/>
                        </a:schemeClr>
                      </a:solidFill>
                      <a:prstDash val="solid"/>
                      <a:round/>
                      <a:headEnd type="none" w="sm" len="sm"/>
                      <a:tailEnd type="none" w="sm" len="sm"/>
                    </a:lnT>
                    <a:lnB w="12700" cap="flat" cmpd="sng">
                      <a:solidFill>
                        <a:schemeClr val="accent3">
                          <a:alpha val="0"/>
                        </a:schemeClr>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lnT w="12700" cap="flat" cmpd="sng">
                      <a:solidFill>
                        <a:schemeClr val="accent3">
                          <a:alpha val="0"/>
                        </a:schemeClr>
                      </a:solidFill>
                      <a:prstDash val="solid"/>
                      <a:round/>
                      <a:headEnd type="none" w="sm" len="sm"/>
                      <a:tailEnd type="none" w="sm" len="sm"/>
                    </a:lnT>
                    <a:lnB w="12700" cap="flat" cmpd="sng">
                      <a:solidFill>
                        <a:schemeClr val="accent3">
                          <a:alpha val="0"/>
                        </a:schemeClr>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lnT w="12700" cap="flat" cmpd="sng">
                      <a:solidFill>
                        <a:schemeClr val="accent3">
                          <a:alpha val="0"/>
                        </a:schemeClr>
                      </a:solidFill>
                      <a:prstDash val="solid"/>
                      <a:round/>
                      <a:headEnd type="none" w="sm" len="sm"/>
                      <a:tailEnd type="none" w="sm" len="sm"/>
                    </a:lnT>
                    <a:lnB w="12700" cap="flat" cmpd="sng">
                      <a:solidFill>
                        <a:schemeClr val="accent3">
                          <a:alpha val="0"/>
                        </a:schemeClr>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lnT w="12700" cap="flat" cmpd="sng">
                      <a:solidFill>
                        <a:schemeClr val="accent3">
                          <a:alpha val="0"/>
                        </a:schemeClr>
                      </a:solidFill>
                      <a:prstDash val="solid"/>
                      <a:round/>
                      <a:headEnd type="none" w="sm" len="sm"/>
                      <a:tailEnd type="none" w="sm" len="sm"/>
                    </a:lnT>
                    <a:lnB w="12700" cap="flat" cmpd="sng">
                      <a:solidFill>
                        <a:schemeClr val="accent3">
                          <a:alpha val="0"/>
                        </a:schemeClr>
                      </a:solidFill>
                      <a:prstDash val="solid"/>
                      <a:round/>
                      <a:headEnd type="none" w="sm" len="sm"/>
                      <a:tailEnd type="none" w="sm" len="sm"/>
                    </a:lnB>
                  </a:tcPr>
                </a:tc>
                <a:extLst>
                  <a:ext uri="{0D108BD9-81ED-4DB2-BD59-A6C34878D82A}">
                    <a16:rowId xmlns:a16="http://schemas.microsoft.com/office/drawing/2014/main" val="10006"/>
                  </a:ext>
                </a:extLst>
              </a:tr>
              <a:tr h="156075">
                <a:tc>
                  <a:txBody>
                    <a:bodyPr/>
                    <a:lstStyle/>
                    <a:p>
                      <a:pPr marL="0" marR="0" lvl="0" indent="0" algn="l" rtl="0">
                        <a:lnSpc>
                          <a:spcPct val="115000"/>
                        </a:lnSpc>
                        <a:spcBef>
                          <a:spcPts val="0"/>
                        </a:spcBef>
                        <a:spcAft>
                          <a:spcPts val="0"/>
                        </a:spcAft>
                        <a:buNone/>
                      </a:pPr>
                      <a:r>
                        <a:rPr lang="en-US" sz="700" dirty="0">
                          <a:solidFill>
                            <a:srgbClr val="595959"/>
                          </a:solidFill>
                          <a:latin typeface="Arial"/>
                          <a:ea typeface="Arial"/>
                          <a:cs typeface="Arial"/>
                          <a:sym typeface="Arial"/>
                        </a:rPr>
                        <a:t>Resistance against re-identification via singling out</a:t>
                      </a:r>
                      <a:endParaRPr sz="700" u="none" strike="noStrike" cap="none" dirty="0">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lnT w="12700" cap="flat" cmpd="sng">
                      <a:solidFill>
                        <a:schemeClr val="accent3">
                          <a:alpha val="0"/>
                        </a:schemeClr>
                      </a:solidFill>
                      <a:prstDash val="solid"/>
                      <a:round/>
                      <a:headEnd type="none" w="sm" len="sm"/>
                      <a:tailEnd type="none" w="sm" len="sm"/>
                    </a:lnT>
                  </a:tcPr>
                </a:tc>
                <a:tc>
                  <a:txBody>
                    <a:bodyPr/>
                    <a:lstStyle/>
                    <a:p>
                      <a:pPr marL="0" marR="0" lvl="0" indent="0" algn="ctr" rtl="0">
                        <a:lnSpc>
                          <a:spcPct val="115000"/>
                        </a:lnSpc>
                        <a:spcBef>
                          <a:spcPts val="0"/>
                        </a:spcBef>
                        <a:spcAft>
                          <a:spcPts val="0"/>
                        </a:spcAft>
                        <a:buNone/>
                      </a:pPr>
                      <a:r>
                        <a:rPr lang="en-US" sz="700">
                          <a:solidFill>
                            <a:srgbClr val="595959"/>
                          </a:solidFill>
                          <a:latin typeface="Arial"/>
                          <a:ea typeface="Arial"/>
                          <a:cs typeface="Arial"/>
                          <a:sym typeface="Arial"/>
                        </a:rPr>
                        <a:t>2.1.2, 2.1.3</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lnT w="12700" cap="flat" cmpd="sng">
                      <a:solidFill>
                        <a:schemeClr val="accent3">
                          <a:alpha val="0"/>
                        </a:schemeClr>
                      </a:solidFill>
                      <a:prstDash val="solid"/>
                      <a:round/>
                      <a:headEnd type="none" w="sm" len="sm"/>
                      <a:tailEnd type="none" w="sm" len="sm"/>
                    </a:lnT>
                  </a:tcPr>
                </a:tc>
                <a:tc>
                  <a:txBody>
                    <a:bodyPr/>
                    <a:lstStyle/>
                    <a:p>
                      <a:pPr marL="0" lvl="0" indent="0" algn="ctr" rtl="0">
                        <a:lnSpc>
                          <a:spcPct val="115000"/>
                        </a:lnSpc>
                        <a:spcBef>
                          <a:spcPts val="0"/>
                        </a:spcBef>
                        <a:spcAft>
                          <a:spcPts val="0"/>
                        </a:spcAft>
                        <a:buNone/>
                      </a:pPr>
                      <a:r>
                        <a:rPr lang="en-US" sz="700" b="1" dirty="0">
                          <a:solidFill>
                            <a:srgbClr val="00B050"/>
                          </a:solidFill>
                          <a:latin typeface="Arial"/>
                          <a:ea typeface="Arial"/>
                          <a:cs typeface="Arial"/>
                          <a:sym typeface="Arial"/>
                        </a:rPr>
                        <a:t>✓</a:t>
                      </a:r>
                      <a:endParaRPr sz="700" b="1" i="0" u="none" strike="noStrike" cap="none" dirty="0">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lnT w="12700" cap="flat" cmpd="sng">
                      <a:solidFill>
                        <a:schemeClr val="accent3">
                          <a:alpha val="0"/>
                        </a:schemeClr>
                      </a:solidFill>
                      <a:prstDash val="solid"/>
                      <a:round/>
                      <a:headEnd type="none" w="sm" len="sm"/>
                      <a:tailEnd type="none" w="sm" len="sm"/>
                    </a:lnT>
                  </a:tcPr>
                </a:tc>
                <a:tc>
                  <a:txBody>
                    <a:bodyPr/>
                    <a:lstStyle/>
                    <a:p>
                      <a:pPr marL="0" lvl="0" indent="0" algn="ctr" rtl="0">
                        <a:lnSpc>
                          <a:spcPct val="115000"/>
                        </a:lnSpc>
                        <a:spcBef>
                          <a:spcPts val="0"/>
                        </a:spcBef>
                        <a:spcAft>
                          <a:spcPts val="0"/>
                        </a:spcAft>
                        <a:buNone/>
                      </a:pPr>
                      <a:endParaRPr sz="700">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lnT w="12700" cap="flat" cmpd="sng">
                      <a:solidFill>
                        <a:schemeClr val="accent3">
                          <a:alpha val="0"/>
                        </a:schemeClr>
                      </a:solidFill>
                      <a:prstDash val="solid"/>
                      <a:round/>
                      <a:headEnd type="none" w="sm" len="sm"/>
                      <a:tailEnd type="none" w="sm" len="sm"/>
                    </a:lnT>
                  </a:tcPr>
                </a:tc>
                <a:tc>
                  <a:txBody>
                    <a:bodyPr/>
                    <a:lstStyle/>
                    <a:p>
                      <a:pPr marL="0" lvl="0" indent="0" algn="ctr" rtl="0">
                        <a:lnSpc>
                          <a:spcPct val="115000"/>
                        </a:lnSpc>
                        <a:spcBef>
                          <a:spcPts val="0"/>
                        </a:spcBef>
                        <a:spcAft>
                          <a:spcPts val="0"/>
                        </a:spcAft>
                        <a:buNone/>
                      </a:pPr>
                      <a:endParaRPr sz="700">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lnT w="12700" cap="flat" cmpd="sng">
                      <a:solidFill>
                        <a:schemeClr val="accent3">
                          <a:alpha val="0"/>
                        </a:schemeClr>
                      </a:solidFill>
                      <a:prstDash val="solid"/>
                      <a:round/>
                      <a:headEnd type="none" w="sm" len="sm"/>
                      <a:tailEnd type="none" w="sm" len="sm"/>
                    </a:lnT>
                  </a:tcPr>
                </a:tc>
                <a:tc>
                  <a:txBody>
                    <a:bodyPr/>
                    <a:lstStyle/>
                    <a:p>
                      <a:pPr marL="0" lvl="0" indent="0" algn="ctr" rtl="0">
                        <a:lnSpc>
                          <a:spcPct val="115000"/>
                        </a:lnSpc>
                        <a:spcBef>
                          <a:spcPts val="0"/>
                        </a:spcBef>
                        <a:spcAft>
                          <a:spcPts val="0"/>
                        </a:spcAft>
                        <a:buNone/>
                      </a:pPr>
                      <a:endParaRPr sz="700">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lnT w="12700" cap="flat" cmpd="sng">
                      <a:solidFill>
                        <a:schemeClr val="accent3">
                          <a:alpha val="0"/>
                        </a:schemeClr>
                      </a:solidFill>
                      <a:prstDash val="solid"/>
                      <a:round/>
                      <a:headEnd type="none" w="sm" len="sm"/>
                      <a:tailEnd type="none" w="sm" len="sm"/>
                    </a:lnT>
                  </a:tcPr>
                </a:tc>
                <a:extLst>
                  <a:ext uri="{0D108BD9-81ED-4DB2-BD59-A6C34878D82A}">
                    <a16:rowId xmlns:a16="http://schemas.microsoft.com/office/drawing/2014/main" val="10007"/>
                  </a:ext>
                </a:extLst>
              </a:tr>
              <a:tr h="156075">
                <a:tc>
                  <a:txBody>
                    <a:bodyPr/>
                    <a:lstStyle/>
                    <a:p>
                      <a:pPr marL="0" lvl="0" indent="0" algn="l" rtl="0">
                        <a:lnSpc>
                          <a:spcPct val="115000"/>
                        </a:lnSpc>
                        <a:spcBef>
                          <a:spcPts val="0"/>
                        </a:spcBef>
                        <a:spcAft>
                          <a:spcPts val="0"/>
                        </a:spcAft>
                        <a:buNone/>
                      </a:pPr>
                      <a:r>
                        <a:rPr lang="en-US" sz="700">
                          <a:solidFill>
                            <a:srgbClr val="595959"/>
                          </a:solidFill>
                          <a:latin typeface="Arial"/>
                          <a:ea typeface="Arial"/>
                          <a:cs typeface="Arial"/>
                          <a:sym typeface="Arial"/>
                        </a:rPr>
                        <a:t>Resistance against re-identification via linkage attacks</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lvl="0" indent="0" algn="ctr" rtl="0">
                        <a:lnSpc>
                          <a:spcPct val="115000"/>
                        </a:lnSpc>
                        <a:spcBef>
                          <a:spcPts val="0"/>
                        </a:spcBef>
                        <a:spcAft>
                          <a:spcPts val="0"/>
                        </a:spcAft>
                        <a:buNone/>
                      </a:pPr>
                      <a:r>
                        <a:rPr lang="en-US" sz="700">
                          <a:solidFill>
                            <a:srgbClr val="595959"/>
                          </a:solidFill>
                          <a:latin typeface="Arial"/>
                          <a:ea typeface="Arial"/>
                          <a:cs typeface="Arial"/>
                          <a:sym typeface="Arial"/>
                        </a:rPr>
                        <a:t>2.1.2, 2.1.3</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lvl="0" indent="0" algn="ctr" rtl="0">
                        <a:lnSpc>
                          <a:spcPct val="115000"/>
                        </a:lnSpc>
                        <a:spcBef>
                          <a:spcPts val="0"/>
                        </a:spcBef>
                        <a:spcAft>
                          <a:spcPts val="0"/>
                        </a:spcAft>
                        <a:buNone/>
                      </a:pPr>
                      <a:r>
                        <a:rPr lang="en-US" sz="700" b="1" dirty="0">
                          <a:solidFill>
                            <a:srgbClr val="00B050"/>
                          </a:solidFill>
                          <a:latin typeface="Arial"/>
                          <a:ea typeface="Arial"/>
                          <a:cs typeface="Arial"/>
                          <a:sym typeface="Arial"/>
                        </a:rPr>
                        <a:t>✓</a:t>
                      </a:r>
                      <a:endParaRPr sz="700" b="1" i="0" u="none" strike="noStrike" cap="none" dirty="0">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lvl="0" indent="0" algn="ctr" rtl="0">
                        <a:lnSpc>
                          <a:spcPct val="115000"/>
                        </a:lnSpc>
                        <a:spcBef>
                          <a:spcPts val="0"/>
                        </a:spcBef>
                        <a:spcAft>
                          <a:spcPts val="0"/>
                        </a:spcAft>
                        <a:buNone/>
                      </a:pPr>
                      <a:endParaRPr sz="700">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lvl="0" indent="0" algn="ctr" rtl="0">
                        <a:lnSpc>
                          <a:spcPct val="115000"/>
                        </a:lnSpc>
                        <a:spcBef>
                          <a:spcPts val="0"/>
                        </a:spcBef>
                        <a:spcAft>
                          <a:spcPts val="0"/>
                        </a:spcAft>
                        <a:buNone/>
                      </a:pPr>
                      <a:endParaRPr sz="700">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lvl="0" indent="0" algn="ctr" rtl="0">
                        <a:lnSpc>
                          <a:spcPct val="115000"/>
                        </a:lnSpc>
                        <a:spcBef>
                          <a:spcPts val="0"/>
                        </a:spcBef>
                        <a:spcAft>
                          <a:spcPts val="0"/>
                        </a:spcAft>
                        <a:buNone/>
                      </a:pPr>
                      <a:endParaRPr sz="700">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tcPr>
                </a:tc>
                <a:extLst>
                  <a:ext uri="{0D108BD9-81ED-4DB2-BD59-A6C34878D82A}">
                    <a16:rowId xmlns:a16="http://schemas.microsoft.com/office/drawing/2014/main" val="10008"/>
                  </a:ext>
                </a:extLst>
              </a:tr>
              <a:tr h="156075">
                <a:tc>
                  <a:txBody>
                    <a:bodyPr/>
                    <a:lstStyle/>
                    <a:p>
                      <a:pPr marL="0" lvl="0" indent="0" algn="l" rtl="0">
                        <a:lnSpc>
                          <a:spcPct val="115000"/>
                        </a:lnSpc>
                        <a:spcBef>
                          <a:spcPts val="0"/>
                        </a:spcBef>
                        <a:spcAft>
                          <a:spcPts val="0"/>
                        </a:spcAft>
                        <a:buNone/>
                      </a:pPr>
                      <a:r>
                        <a:rPr lang="en-US" sz="700">
                          <a:solidFill>
                            <a:srgbClr val="595959"/>
                          </a:solidFill>
                          <a:latin typeface="Arial"/>
                          <a:ea typeface="Arial"/>
                          <a:cs typeface="Arial"/>
                          <a:sym typeface="Arial"/>
                        </a:rPr>
                        <a:t>Resistance against re-identification via inference attacks</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lvl="0" indent="0" algn="ctr" rtl="0">
                        <a:lnSpc>
                          <a:spcPct val="115000"/>
                        </a:lnSpc>
                        <a:spcBef>
                          <a:spcPts val="0"/>
                        </a:spcBef>
                        <a:spcAft>
                          <a:spcPts val="0"/>
                        </a:spcAft>
                        <a:buNone/>
                      </a:pPr>
                      <a:r>
                        <a:rPr lang="en-US" sz="700">
                          <a:solidFill>
                            <a:srgbClr val="595959"/>
                          </a:solidFill>
                          <a:latin typeface="Arial"/>
                          <a:ea typeface="Arial"/>
                          <a:cs typeface="Arial"/>
                          <a:sym typeface="Arial"/>
                        </a:rPr>
                        <a:t>2.1.3, 2.2</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lvl="0" indent="0" algn="ctr" rtl="0">
                        <a:lnSpc>
                          <a:spcPct val="115000"/>
                        </a:lnSpc>
                        <a:spcBef>
                          <a:spcPts val="0"/>
                        </a:spcBef>
                        <a:spcAft>
                          <a:spcPts val="0"/>
                        </a:spcAft>
                        <a:buNone/>
                      </a:pPr>
                      <a:r>
                        <a:rPr lang="en-US" sz="700" b="1" dirty="0">
                          <a:solidFill>
                            <a:srgbClr val="00B050"/>
                          </a:solidFill>
                          <a:latin typeface="Arial"/>
                          <a:ea typeface="Arial"/>
                          <a:cs typeface="Arial"/>
                          <a:sym typeface="Arial"/>
                        </a:rPr>
                        <a:t>✓</a:t>
                      </a:r>
                      <a:endParaRPr sz="700" b="1" i="0" u="none" strike="noStrike" cap="none" dirty="0">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lvl="0" indent="0" algn="ctr" rtl="0">
                        <a:lnSpc>
                          <a:spcPct val="115000"/>
                        </a:lnSpc>
                        <a:spcBef>
                          <a:spcPts val="0"/>
                        </a:spcBef>
                        <a:spcAft>
                          <a:spcPts val="0"/>
                        </a:spcAft>
                        <a:buNone/>
                      </a:pPr>
                      <a:endParaRPr sz="700">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lvl="0" indent="0" algn="ctr" rtl="0">
                        <a:lnSpc>
                          <a:spcPct val="115000"/>
                        </a:lnSpc>
                        <a:spcBef>
                          <a:spcPts val="0"/>
                        </a:spcBef>
                        <a:spcAft>
                          <a:spcPts val="0"/>
                        </a:spcAft>
                        <a:buNone/>
                      </a:pPr>
                      <a:endParaRPr sz="700">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lvl="0" indent="0" algn="ctr" rtl="0">
                        <a:lnSpc>
                          <a:spcPct val="115000"/>
                        </a:lnSpc>
                        <a:spcBef>
                          <a:spcPts val="0"/>
                        </a:spcBef>
                        <a:spcAft>
                          <a:spcPts val="0"/>
                        </a:spcAft>
                        <a:buNone/>
                      </a:pPr>
                      <a:endParaRPr sz="700">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tcPr>
                </a:tc>
                <a:extLst>
                  <a:ext uri="{0D108BD9-81ED-4DB2-BD59-A6C34878D82A}">
                    <a16:rowId xmlns:a16="http://schemas.microsoft.com/office/drawing/2014/main" val="10009"/>
                  </a:ext>
                </a:extLst>
              </a:tr>
              <a:tr h="156075">
                <a:tc>
                  <a:txBody>
                    <a:bodyPr/>
                    <a:lstStyle/>
                    <a:p>
                      <a:pPr marL="0" marR="0" lvl="0" indent="0" algn="l"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Anonymisation techniques used to further reduce the possibility of third parties inferring identity</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2.2</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Clr>
                          <a:srgbClr val="595959"/>
                        </a:buClr>
                        <a:buSzPts val="400"/>
                        <a:buFont typeface="Arial"/>
                        <a:buNone/>
                      </a:pPr>
                      <a:r>
                        <a:rPr lang="en-US" sz="700" b="1" i="0" u="none" strike="noStrike" cap="none" dirty="0">
                          <a:solidFill>
                            <a:srgbClr val="00B050"/>
                          </a:solidFill>
                          <a:latin typeface="Arial"/>
                          <a:ea typeface="Arial"/>
                          <a:cs typeface="Arial"/>
                          <a:sym typeface="Arial"/>
                        </a:rPr>
                        <a:t>✓</a:t>
                      </a:r>
                      <a:endParaRPr sz="700" b="1" i="0" u="none" strike="noStrike" cap="none" dirty="0">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tcPr>
                </a:tc>
                <a:extLst>
                  <a:ext uri="{0D108BD9-81ED-4DB2-BD59-A6C34878D82A}">
                    <a16:rowId xmlns:a16="http://schemas.microsoft.com/office/drawing/2014/main" val="10010"/>
                  </a:ext>
                </a:extLst>
              </a:tr>
              <a:tr h="156075">
                <a:tc>
                  <a:txBody>
                    <a:bodyPr/>
                    <a:lstStyle/>
                    <a:p>
                      <a:pPr marL="0" marR="0" lvl="0" indent="0" algn="l"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Single input results in a decoupled pair of outputs: pseudonymous data and additional information necessary to reidentify</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2.3</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Clr>
                          <a:srgbClr val="595959"/>
                        </a:buClr>
                        <a:buSzPts val="400"/>
                        <a:buFont typeface="Arial"/>
                        <a:buNone/>
                      </a:pPr>
                      <a:r>
                        <a:rPr lang="en-US" sz="700" b="1" i="0" u="none" strike="noStrike" cap="none" dirty="0">
                          <a:solidFill>
                            <a:srgbClr val="00B050"/>
                          </a:solidFill>
                          <a:latin typeface="Arial"/>
                          <a:ea typeface="Arial"/>
                          <a:cs typeface="Arial"/>
                          <a:sym typeface="Arial"/>
                        </a:rPr>
                        <a:t>✓</a:t>
                      </a:r>
                      <a:endParaRPr sz="700" b="1" i="0" u="none" strike="noStrike" cap="none" dirty="0">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tcPr>
                </a:tc>
                <a:extLst>
                  <a:ext uri="{0D108BD9-81ED-4DB2-BD59-A6C34878D82A}">
                    <a16:rowId xmlns:a16="http://schemas.microsoft.com/office/drawing/2014/main" val="10011"/>
                  </a:ext>
                </a:extLst>
              </a:tr>
              <a:tr h="156075">
                <a:tc>
                  <a:txBody>
                    <a:bodyPr/>
                    <a:lstStyle/>
                    <a:p>
                      <a:pPr marL="0" marR="0" lvl="0" indent="0" algn="l"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Identify of data subjects hidden in the context of a specific data processing operation</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2.3</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Clr>
                          <a:srgbClr val="595959"/>
                        </a:buClr>
                        <a:buSzPts val="400"/>
                        <a:buFont typeface="Arial"/>
                        <a:buNone/>
                      </a:pPr>
                      <a:r>
                        <a:rPr lang="en-US" sz="700" b="1" i="0" u="none" strike="noStrike" cap="none" dirty="0">
                          <a:solidFill>
                            <a:srgbClr val="00B050"/>
                          </a:solidFill>
                          <a:latin typeface="Arial"/>
                          <a:ea typeface="Arial"/>
                          <a:cs typeface="Arial"/>
                          <a:sym typeface="Arial"/>
                        </a:rPr>
                        <a:t>✓</a:t>
                      </a:r>
                      <a:endParaRPr sz="700" b="1" i="0" u="none" strike="noStrike" cap="none" dirty="0">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tcPr>
                </a:tc>
                <a:extLst>
                  <a:ext uri="{0D108BD9-81ED-4DB2-BD59-A6C34878D82A}">
                    <a16:rowId xmlns:a16="http://schemas.microsoft.com/office/drawing/2014/main" val="10012"/>
                  </a:ext>
                </a:extLst>
              </a:tr>
              <a:tr h="156075">
                <a:tc>
                  <a:txBody>
                    <a:bodyPr/>
                    <a:lstStyle/>
                    <a:p>
                      <a:pPr marL="0" marR="0" lvl="0" indent="0" algn="l" rtl="0">
                        <a:lnSpc>
                          <a:spcPct val="115000"/>
                        </a:lnSpc>
                        <a:spcBef>
                          <a:spcPts val="0"/>
                        </a:spcBef>
                        <a:spcAft>
                          <a:spcPts val="0"/>
                        </a:spcAft>
                        <a:buNone/>
                      </a:pPr>
                      <a:r>
                        <a:rPr lang="en-US" sz="700" u="none" strike="noStrike" cap="none" dirty="0">
                          <a:solidFill>
                            <a:srgbClr val="595959"/>
                          </a:solidFill>
                          <a:latin typeface="Arial"/>
                          <a:ea typeface="Arial"/>
                          <a:cs typeface="Arial"/>
                          <a:sym typeface="Arial"/>
                        </a:rPr>
                        <a:t>Any recipient or third-party having access to pseudonymised data cannot trivially derive the original data set and identity of data subjects</a:t>
                      </a:r>
                      <a:endParaRPr sz="700" u="none" strike="noStrike" cap="none" dirty="0">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2.3</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Clr>
                          <a:srgbClr val="595959"/>
                        </a:buClr>
                        <a:buSzPts val="400"/>
                        <a:buFont typeface="Arial"/>
                        <a:buNone/>
                      </a:pPr>
                      <a:r>
                        <a:rPr lang="en-US" sz="700" b="1" i="0" u="none" strike="noStrike" cap="none" dirty="0">
                          <a:solidFill>
                            <a:srgbClr val="00B050"/>
                          </a:solidFill>
                          <a:latin typeface="Arial"/>
                          <a:ea typeface="Arial"/>
                          <a:cs typeface="Arial"/>
                          <a:sym typeface="Arial"/>
                        </a:rPr>
                        <a:t>✓</a:t>
                      </a:r>
                      <a:endParaRPr sz="700" b="1" i="0" u="none" strike="noStrike" cap="none" dirty="0">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tcPr>
                </a:tc>
                <a:extLst>
                  <a:ext uri="{0D108BD9-81ED-4DB2-BD59-A6C34878D82A}">
                    <a16:rowId xmlns:a16="http://schemas.microsoft.com/office/drawing/2014/main" val="10013"/>
                  </a:ext>
                </a:extLst>
              </a:tr>
              <a:tr h="156075">
                <a:tc>
                  <a:txBody>
                    <a:bodyPr/>
                    <a:lstStyle/>
                    <a:p>
                      <a:pPr marL="0" marR="0" lvl="0" indent="0" algn="l"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Support for unlinkability across different data processing domains</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2.3</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Clr>
                          <a:srgbClr val="595959"/>
                        </a:buClr>
                        <a:buSzPts val="400"/>
                        <a:buFont typeface="Arial"/>
                        <a:buNone/>
                      </a:pPr>
                      <a:r>
                        <a:rPr lang="en-US" sz="700" b="1" i="0" u="none" strike="noStrike" cap="none" dirty="0">
                          <a:solidFill>
                            <a:srgbClr val="00B050"/>
                          </a:solidFill>
                          <a:latin typeface="Arial"/>
                          <a:ea typeface="Arial"/>
                          <a:cs typeface="Arial"/>
                          <a:sym typeface="Arial"/>
                        </a:rPr>
                        <a:t>✓</a:t>
                      </a:r>
                      <a:endParaRPr sz="700" b="1" i="0" u="none" strike="noStrike" cap="none" dirty="0">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tcPr>
                </a:tc>
                <a:extLst>
                  <a:ext uri="{0D108BD9-81ED-4DB2-BD59-A6C34878D82A}">
                    <a16:rowId xmlns:a16="http://schemas.microsoft.com/office/drawing/2014/main" val="10014"/>
                  </a:ext>
                </a:extLst>
              </a:tr>
              <a:tr h="156075">
                <a:tc>
                  <a:txBody>
                    <a:bodyPr/>
                    <a:lstStyle/>
                    <a:p>
                      <a:pPr marL="0" marR="0" lvl="0" indent="0" algn="l"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Support for accuracy by retaining access to both pseudonymised output and additional information necessary to reidentify</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2.3</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Clr>
                          <a:srgbClr val="595959"/>
                        </a:buClr>
                        <a:buSzPts val="400"/>
                        <a:buFont typeface="Arial"/>
                        <a:buNone/>
                      </a:pPr>
                      <a:r>
                        <a:rPr lang="en-US" sz="700" b="1" i="0" u="none" strike="noStrike" cap="none" dirty="0">
                          <a:solidFill>
                            <a:srgbClr val="00B050"/>
                          </a:solidFill>
                          <a:latin typeface="Arial"/>
                          <a:ea typeface="Arial"/>
                          <a:cs typeface="Arial"/>
                          <a:sym typeface="Arial"/>
                        </a:rPr>
                        <a:t>✓</a:t>
                      </a:r>
                      <a:endParaRPr sz="700" b="1" i="0" u="none" strike="noStrike" cap="none" dirty="0">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tcPr>
                </a:tc>
                <a:extLst>
                  <a:ext uri="{0D108BD9-81ED-4DB2-BD59-A6C34878D82A}">
                    <a16:rowId xmlns:a16="http://schemas.microsoft.com/office/drawing/2014/main" val="10015"/>
                  </a:ext>
                </a:extLst>
              </a:tr>
              <a:tr h="156075">
                <a:tc>
                  <a:txBody>
                    <a:bodyPr/>
                    <a:lstStyle/>
                    <a:p>
                      <a:pPr marL="0" marR="0" lvl="0" indent="0" algn="l"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Does not use Hashing without key or salt to generate pseudonyms</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3.2</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Clr>
                          <a:srgbClr val="595959"/>
                        </a:buClr>
                        <a:buSzPts val="400"/>
                        <a:buFont typeface="Arial"/>
                        <a:buNone/>
                      </a:pPr>
                      <a:r>
                        <a:rPr lang="en-US" sz="700" b="1" i="0" u="none" strike="noStrike" cap="none" dirty="0">
                          <a:solidFill>
                            <a:srgbClr val="00B050"/>
                          </a:solidFill>
                          <a:latin typeface="Arial"/>
                          <a:ea typeface="Arial"/>
                          <a:cs typeface="Arial"/>
                          <a:sym typeface="Arial"/>
                        </a:rPr>
                        <a:t>✓</a:t>
                      </a:r>
                      <a:endParaRPr sz="700" b="1" i="0" u="none" strike="noStrike" cap="none" dirty="0">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tcPr>
                </a:tc>
                <a:extLst>
                  <a:ext uri="{0D108BD9-81ED-4DB2-BD59-A6C34878D82A}">
                    <a16:rowId xmlns:a16="http://schemas.microsoft.com/office/drawing/2014/main" val="10016"/>
                  </a:ext>
                </a:extLst>
              </a:tr>
              <a:tr h="156075">
                <a:tc>
                  <a:txBody>
                    <a:bodyPr/>
                    <a:lstStyle/>
                    <a:p>
                      <a:pPr marL="0" marR="0" lvl="0" indent="0" algn="l"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Offers keyed hash function (HMAC, SHA2/3, 256+ bit keys) to generate pseudonyms</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3.3</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Clr>
                          <a:srgbClr val="595959"/>
                        </a:buClr>
                        <a:buSzPts val="400"/>
                        <a:buFont typeface="Arial"/>
                        <a:buNone/>
                      </a:pPr>
                      <a:r>
                        <a:rPr lang="en-US" sz="700" b="1" i="0" u="none" strike="noStrike" cap="none" dirty="0">
                          <a:solidFill>
                            <a:srgbClr val="00B050"/>
                          </a:solidFill>
                          <a:latin typeface="Arial"/>
                          <a:ea typeface="Arial"/>
                          <a:cs typeface="Arial"/>
                          <a:sym typeface="Arial"/>
                        </a:rPr>
                        <a:t>✓</a:t>
                      </a:r>
                      <a:endParaRPr sz="700" b="1" i="0" u="none" strike="noStrike" cap="none" dirty="0">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tcPr>
                </a:tc>
                <a:extLst>
                  <a:ext uri="{0D108BD9-81ED-4DB2-BD59-A6C34878D82A}">
                    <a16:rowId xmlns:a16="http://schemas.microsoft.com/office/drawing/2014/main" val="10017"/>
                  </a:ext>
                </a:extLst>
              </a:tr>
              <a:tr h="148000">
                <a:tc>
                  <a:txBody>
                    <a:bodyPr/>
                    <a:lstStyle/>
                    <a:p>
                      <a:pPr marL="0" marR="0" lvl="0" indent="0" algn="l"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Offers tokens (randomly generated values) as pseudonyms</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lnB w="9525" cap="flat" cmpd="sng">
                      <a:solidFill>
                        <a:srgbClr val="051948"/>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3.4</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lnB w="9525" cap="flat" cmpd="sng">
                      <a:solidFill>
                        <a:srgbClr val="051948"/>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700" b="1" i="0" u="none" strike="noStrike" cap="none" dirty="0">
                          <a:solidFill>
                            <a:srgbClr val="00B050"/>
                          </a:solidFill>
                          <a:latin typeface="Arial"/>
                          <a:ea typeface="Arial"/>
                          <a:cs typeface="Arial"/>
                          <a:sym typeface="Arial"/>
                        </a:rPr>
                        <a:t>✓</a:t>
                      </a:r>
                      <a:endParaRPr sz="700" b="1" u="none" strike="noStrike" cap="none" dirty="0">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lnB w="9525" cap="flat" cmpd="sng">
                      <a:solidFill>
                        <a:srgbClr val="051948"/>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lnB w="9525" cap="flat" cmpd="sng">
                      <a:solidFill>
                        <a:srgbClr val="051948"/>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lnB w="9525" cap="flat" cmpd="sng">
                      <a:solidFill>
                        <a:srgbClr val="051948"/>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endParaRPr sz="700" b="0" i="0" u="none" strike="noStrike" cap="none" dirty="0">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lnB w="9525" cap="flat" cmpd="sng">
                      <a:solidFill>
                        <a:srgbClr val="051948"/>
                      </a:solidFill>
                      <a:prstDash val="solid"/>
                      <a:round/>
                      <a:headEnd type="none" w="sm" len="sm"/>
                      <a:tailEnd type="none" w="sm" len="sm"/>
                    </a:lnB>
                  </a:tcPr>
                </a:tc>
                <a:extLst>
                  <a:ext uri="{0D108BD9-81ED-4DB2-BD59-A6C34878D82A}">
                    <a16:rowId xmlns:a16="http://schemas.microsoft.com/office/drawing/2014/main" val="10018"/>
                  </a:ext>
                </a:extLst>
              </a:tr>
            </a:tbl>
          </a:graphicData>
        </a:graphic>
      </p:graphicFrame>
      <p:sp>
        <p:nvSpPr>
          <p:cNvPr id="93" name="Google Shape;93;g7184dc1bcc_0_1"/>
          <p:cNvSpPr txBox="1"/>
          <p:nvPr/>
        </p:nvSpPr>
        <p:spPr>
          <a:xfrm>
            <a:off x="411340" y="116528"/>
            <a:ext cx="8265300" cy="267300"/>
          </a:xfrm>
          <a:prstGeom prst="rect">
            <a:avLst/>
          </a:prstGeom>
          <a:noFill/>
          <a:ln>
            <a:noFill/>
          </a:ln>
        </p:spPr>
        <p:txBody>
          <a:bodyPr spcFirstLastPara="1" wrap="square" lIns="91425" tIns="45700" rIns="91425" bIns="45700" anchor="t" anchorCtr="0">
            <a:noAutofit/>
          </a:bodyPr>
          <a:lstStyle/>
          <a:p>
            <a:pPr marL="0" marR="0" lvl="0" indent="0" algn="ctr" rtl="0">
              <a:lnSpc>
                <a:spcPct val="120000"/>
              </a:lnSpc>
              <a:spcBef>
                <a:spcPts val="0"/>
              </a:spcBef>
              <a:spcAft>
                <a:spcPts val="0"/>
              </a:spcAft>
              <a:buNone/>
            </a:pPr>
            <a:r>
              <a:rPr lang="en-US" sz="1200" b="1" dirty="0">
                <a:solidFill>
                  <a:schemeClr val="dk1"/>
                </a:solidFill>
                <a:latin typeface="Arial"/>
                <a:ea typeface="Arial"/>
                <a:cs typeface="Arial"/>
                <a:sym typeface="Arial"/>
              </a:rPr>
              <a:t>Cross Reference of Anonos BigPrivacy Pseudonymisation Capabilities</a:t>
            </a:r>
            <a:r>
              <a:rPr lang="en-US" sz="1200" b="1" dirty="0">
                <a:solidFill>
                  <a:schemeClr val="dk1"/>
                </a:solidFill>
              </a:rPr>
              <a:t> </a:t>
            </a:r>
            <a:r>
              <a:rPr lang="en-US" sz="1200" b="1" dirty="0">
                <a:solidFill>
                  <a:schemeClr val="dk1"/>
                </a:solidFill>
                <a:latin typeface="Arial"/>
                <a:ea typeface="Arial"/>
                <a:cs typeface="Arial"/>
                <a:sym typeface="Arial"/>
              </a:rPr>
              <a:t>to ENISA Guidance</a:t>
            </a:r>
            <a:endParaRPr sz="900" dirty="0">
              <a:solidFill>
                <a:srgbClr val="595959"/>
              </a:solidFill>
              <a:latin typeface="Arial"/>
              <a:ea typeface="Arial"/>
              <a:cs typeface="Arial"/>
              <a:sym typeface="Arial"/>
            </a:endParaRPr>
          </a:p>
        </p:txBody>
      </p:sp>
      <p:sp>
        <p:nvSpPr>
          <p:cNvPr id="5" name="Google Shape;99;g7184dc1bcc_0_12">
            <a:extLst>
              <a:ext uri="{FF2B5EF4-FFF2-40B4-BE49-F238E27FC236}">
                <a16:creationId xmlns:a16="http://schemas.microsoft.com/office/drawing/2014/main" id="{A6050024-E9F2-884D-BC18-9EBBFD7B6EAB}"/>
              </a:ext>
            </a:extLst>
          </p:cNvPr>
          <p:cNvSpPr txBox="1"/>
          <p:nvPr/>
        </p:nvSpPr>
        <p:spPr>
          <a:xfrm>
            <a:off x="241800" y="4810271"/>
            <a:ext cx="8609700" cy="1626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700" b="1" dirty="0">
                <a:latin typeface="Arial"/>
                <a:ea typeface="Arial"/>
                <a:cs typeface="Arial"/>
                <a:sym typeface="Arial"/>
              </a:rPr>
              <a:t>REFERENCES TO ENISA DO NOT INDICATE ANY RELATIONSHIP, SPONSORSHIP, OR ENDORSEMENT</a:t>
            </a:r>
            <a:r>
              <a:rPr lang="en-US" sz="700" b="1" dirty="0"/>
              <a:t> </a:t>
            </a:r>
            <a:r>
              <a:rPr lang="en-US" sz="700" b="1" dirty="0">
                <a:latin typeface="Arial"/>
                <a:ea typeface="Arial"/>
                <a:cs typeface="Arial"/>
                <a:sym typeface="Arial"/>
              </a:rPr>
              <a:t>BY ENISA. ALL </a:t>
            </a:r>
            <a:endParaRPr sz="700" b="1" dirty="0">
              <a:latin typeface="Arial"/>
              <a:ea typeface="Arial"/>
              <a:cs typeface="Arial"/>
              <a:sym typeface="Arial"/>
            </a:endParaRPr>
          </a:p>
          <a:p>
            <a:pPr marL="0" marR="0" lvl="0" indent="0" algn="ctr" rtl="0">
              <a:spcBef>
                <a:spcPts val="0"/>
              </a:spcBef>
              <a:spcAft>
                <a:spcPts val="0"/>
              </a:spcAft>
              <a:buNone/>
            </a:pPr>
            <a:r>
              <a:rPr lang="en-US" sz="700" b="1" dirty="0">
                <a:solidFill>
                  <a:schemeClr val="dk1"/>
                </a:solidFill>
                <a:latin typeface="Arial"/>
                <a:ea typeface="Arial"/>
                <a:cs typeface="Arial"/>
                <a:sym typeface="Arial"/>
              </a:rPr>
              <a:t>REFERENCES TO ENISA ARE INTENDED TO CONSTITUTE NOMINATIVE FAIR USE</a:t>
            </a:r>
            <a:r>
              <a:rPr lang="en-US" sz="700" b="1" dirty="0">
                <a:solidFill>
                  <a:schemeClr val="dk1"/>
                </a:solidFill>
              </a:rPr>
              <a:t> </a:t>
            </a:r>
            <a:r>
              <a:rPr lang="en-US" sz="700" b="1" dirty="0">
                <a:solidFill>
                  <a:schemeClr val="dk1"/>
                </a:solidFill>
                <a:latin typeface="Arial"/>
                <a:ea typeface="Arial"/>
                <a:cs typeface="Arial"/>
                <a:sym typeface="Arial"/>
              </a:rPr>
              <a:t>UNDER APPLICABLE TRADEMARK LAWS</a:t>
            </a:r>
            <a:endParaRPr sz="700" dirty="0">
              <a:solidFill>
                <a:srgbClr val="595959"/>
              </a:solidFill>
              <a:latin typeface="Arial"/>
              <a:ea typeface="Arial"/>
              <a:cs typeface="Arial"/>
              <a:sym typeface="Arial"/>
            </a:endParaRPr>
          </a:p>
        </p:txBody>
      </p:sp>
      <p:sp>
        <p:nvSpPr>
          <p:cNvPr id="2" name="TextBox 1">
            <a:extLst>
              <a:ext uri="{FF2B5EF4-FFF2-40B4-BE49-F238E27FC236}">
                <a16:creationId xmlns:a16="http://schemas.microsoft.com/office/drawing/2014/main" id="{6293C5DF-F5FE-324B-99AB-E37240155616}"/>
              </a:ext>
            </a:extLst>
          </p:cNvPr>
          <p:cNvSpPr txBox="1"/>
          <p:nvPr/>
        </p:nvSpPr>
        <p:spPr>
          <a:xfrm>
            <a:off x="324425" y="3927143"/>
            <a:ext cx="8495150" cy="769441"/>
          </a:xfrm>
          <a:prstGeom prst="rect">
            <a:avLst/>
          </a:prstGeom>
          <a:noFill/>
        </p:spPr>
        <p:txBody>
          <a:bodyPr wrap="square" rtlCol="0">
            <a:spAutoFit/>
          </a:bodyPr>
          <a:lstStyle/>
          <a:p>
            <a:pPr algn="ctr"/>
            <a:r>
              <a:rPr lang="en-US" sz="1100" b="1" dirty="0"/>
              <a:t>Does your pseudonymisation technology satisfy new EU technical standards? Check out the 2018 Guidelines above and the 2019 Guidelines below from the EU Agency for Cybersecurity (ENISA) and compare the technology you are using against state-of-the-art techniques for pseudonym generation and supplementing Pseudonymisation with anonymisation techniques to reduce risks of unauthorized re-identification. See </a:t>
            </a:r>
            <a:r>
              <a:rPr lang="en-US" sz="1100" b="1" u="sng" dirty="0">
                <a:hlinkClick r:id="rId3"/>
              </a:rPr>
              <a:t>https://www.enisaguidelines.com/comparison</a:t>
            </a:r>
            <a:endParaRPr lang="en-US" sz="1100" b="1" dirty="0"/>
          </a:p>
        </p:txBody>
      </p:sp>
      <p:sp>
        <p:nvSpPr>
          <p:cNvPr id="7" name="TextBox 6">
            <a:extLst>
              <a:ext uri="{FF2B5EF4-FFF2-40B4-BE49-F238E27FC236}">
                <a16:creationId xmlns:a16="http://schemas.microsoft.com/office/drawing/2014/main" id="{9D905D1E-871C-9143-BC24-676979F59CE6}"/>
              </a:ext>
            </a:extLst>
          </p:cNvPr>
          <p:cNvSpPr txBox="1"/>
          <p:nvPr/>
        </p:nvSpPr>
        <p:spPr>
          <a:xfrm>
            <a:off x="8002586" y="4891571"/>
            <a:ext cx="1138453" cy="215444"/>
          </a:xfrm>
          <a:prstGeom prst="rect">
            <a:avLst/>
          </a:prstGeom>
          <a:noFill/>
        </p:spPr>
        <p:txBody>
          <a:bodyPr wrap="none" rtlCol="0">
            <a:spAutoFit/>
          </a:bodyPr>
          <a:lstStyle/>
          <a:p>
            <a:r>
              <a:rPr lang="en-US" sz="800" dirty="0">
                <a:solidFill>
                  <a:schemeClr val="bg1">
                    <a:lumMod val="75000"/>
                  </a:schemeClr>
                </a:solidFill>
              </a:rPr>
              <a:t>As of 24 March 2020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graphicFrame>
        <p:nvGraphicFramePr>
          <p:cNvPr id="98" name="Google Shape;98;g7184dc1bcc_0_12"/>
          <p:cNvGraphicFramePr/>
          <p:nvPr>
            <p:extLst>
              <p:ext uri="{D42A27DB-BD31-4B8C-83A1-F6EECF244321}">
                <p14:modId xmlns:p14="http://schemas.microsoft.com/office/powerpoint/2010/main" val="945320562"/>
              </p:ext>
            </p:extLst>
          </p:nvPr>
        </p:nvGraphicFramePr>
        <p:xfrm>
          <a:off x="408775" y="198483"/>
          <a:ext cx="8470875" cy="4616970"/>
        </p:xfrm>
        <a:graphic>
          <a:graphicData uri="http://schemas.openxmlformats.org/drawingml/2006/table">
            <a:tbl>
              <a:tblPr firstRow="1" bandRow="1">
                <a:noFill/>
                <a:tableStyleId>{59F74899-8B16-4758-BF75-97133E6C3B4C}</a:tableStyleId>
              </a:tblPr>
              <a:tblGrid>
                <a:gridCol w="5422925">
                  <a:extLst>
                    <a:ext uri="{9D8B030D-6E8A-4147-A177-3AD203B41FA5}">
                      <a16:colId xmlns:a16="http://schemas.microsoft.com/office/drawing/2014/main" val="20000"/>
                    </a:ext>
                  </a:extLst>
                </a:gridCol>
                <a:gridCol w="851875">
                  <a:extLst>
                    <a:ext uri="{9D8B030D-6E8A-4147-A177-3AD203B41FA5}">
                      <a16:colId xmlns:a16="http://schemas.microsoft.com/office/drawing/2014/main" val="20001"/>
                    </a:ext>
                  </a:extLst>
                </a:gridCol>
                <a:gridCol w="656200">
                  <a:extLst>
                    <a:ext uri="{9D8B030D-6E8A-4147-A177-3AD203B41FA5}">
                      <a16:colId xmlns:a16="http://schemas.microsoft.com/office/drawing/2014/main" val="20002"/>
                    </a:ext>
                  </a:extLst>
                </a:gridCol>
                <a:gridCol w="541875">
                  <a:extLst>
                    <a:ext uri="{9D8B030D-6E8A-4147-A177-3AD203B41FA5}">
                      <a16:colId xmlns:a16="http://schemas.microsoft.com/office/drawing/2014/main" val="20003"/>
                    </a:ext>
                  </a:extLst>
                </a:gridCol>
                <a:gridCol w="508500">
                  <a:extLst>
                    <a:ext uri="{9D8B030D-6E8A-4147-A177-3AD203B41FA5}">
                      <a16:colId xmlns:a16="http://schemas.microsoft.com/office/drawing/2014/main" val="20004"/>
                    </a:ext>
                  </a:extLst>
                </a:gridCol>
                <a:gridCol w="489500">
                  <a:extLst>
                    <a:ext uri="{9D8B030D-6E8A-4147-A177-3AD203B41FA5}">
                      <a16:colId xmlns:a16="http://schemas.microsoft.com/office/drawing/2014/main" val="20005"/>
                    </a:ext>
                  </a:extLst>
                </a:gridCol>
              </a:tblGrid>
              <a:tr h="507370">
                <a:tc>
                  <a:txBody>
                    <a:bodyPr/>
                    <a:lstStyle/>
                    <a:p>
                      <a:pPr marL="0" marR="0" lvl="0" indent="0" algn="ctr" rtl="0">
                        <a:lnSpc>
                          <a:spcPct val="115000"/>
                        </a:lnSpc>
                        <a:spcBef>
                          <a:spcPts val="0"/>
                        </a:spcBef>
                        <a:spcAft>
                          <a:spcPts val="0"/>
                        </a:spcAft>
                        <a:buNone/>
                      </a:pPr>
                      <a:r>
                        <a:rPr lang="en-US" sz="800" u="none" strike="noStrike" cap="none" dirty="0">
                          <a:solidFill>
                            <a:schemeClr val="lt1"/>
                          </a:solidFill>
                          <a:latin typeface="Arial"/>
                          <a:ea typeface="Arial"/>
                          <a:cs typeface="Arial"/>
                          <a:sym typeface="Arial"/>
                        </a:rPr>
                        <a:t> </a:t>
                      </a:r>
                      <a:r>
                        <a:rPr lang="en-US" sz="600" u="none" strike="noStrike" cap="none" dirty="0">
                          <a:solidFill>
                            <a:schemeClr val="lt1"/>
                          </a:solidFill>
                          <a:latin typeface="Arial"/>
                          <a:ea typeface="Arial"/>
                          <a:cs typeface="Arial"/>
                          <a:sym typeface="Arial"/>
                        </a:rPr>
                        <a:t> </a:t>
                      </a:r>
                      <a:r>
                        <a:rPr lang="en-US" sz="800" u="sng" strike="noStrike" cap="none" dirty="0">
                          <a:solidFill>
                            <a:srgbClr val="FF0000"/>
                          </a:solidFill>
                          <a:latin typeface="Arial"/>
                          <a:ea typeface="Arial"/>
                          <a:cs typeface="Arial"/>
                          <a:sym typeface="Arial"/>
                        </a:rPr>
                        <a:t>ENISA Guideline No 2 - Nov 2019</a:t>
                      </a:r>
                      <a:r>
                        <a:rPr lang="en-US" sz="800" u="none" strike="noStrike" cap="none" dirty="0">
                          <a:solidFill>
                            <a:srgbClr val="FF0000"/>
                          </a:solidFill>
                          <a:latin typeface="Arial"/>
                          <a:ea typeface="Arial"/>
                          <a:cs typeface="Arial"/>
                          <a:sym typeface="Arial"/>
                        </a:rPr>
                        <a:t>: </a:t>
                      </a:r>
                      <a:r>
                        <a:rPr lang="en-US" sz="800" u="none" strike="noStrike" cap="none" dirty="0">
                          <a:solidFill>
                            <a:schemeClr val="lt1"/>
                          </a:solidFill>
                          <a:latin typeface="Arial"/>
                          <a:ea typeface="Arial"/>
                          <a:cs typeface="Arial"/>
                          <a:sym typeface="Arial"/>
                        </a:rPr>
                        <a:t>Recommendations on Shaping Technology According to Data Protection and Privacy Provisions - Pseudonymisation Techniques and Best Practices </a:t>
                      </a:r>
                      <a:endParaRPr sz="800" dirty="0"/>
                    </a:p>
                    <a:p>
                      <a:pPr marL="0" marR="0" lvl="0" indent="0" algn="ctr" rtl="0">
                        <a:lnSpc>
                          <a:spcPct val="115000"/>
                        </a:lnSpc>
                        <a:spcBef>
                          <a:spcPts val="0"/>
                        </a:spcBef>
                        <a:spcAft>
                          <a:spcPts val="0"/>
                        </a:spcAft>
                        <a:buNone/>
                      </a:pPr>
                      <a:r>
                        <a:rPr lang="en-US" sz="600" b="0" u="none" strike="noStrike" cap="none" dirty="0">
                          <a:solidFill>
                            <a:srgbClr val="00B050"/>
                          </a:solidFill>
                          <a:latin typeface="Arial"/>
                          <a:ea typeface="Arial"/>
                          <a:cs typeface="Arial"/>
                          <a:sym typeface="Arial"/>
                        </a:rPr>
                        <a:t>https://www.enisa.europa.eu/publications/pseudonymisation-techniques-and-best-practices</a:t>
                      </a:r>
                      <a:endParaRPr sz="600" dirty="0">
                        <a:solidFill>
                          <a:srgbClr val="00B050"/>
                        </a:solidFill>
                      </a:endParaRPr>
                    </a:p>
                  </a:txBody>
                  <a:tcPr marL="91125" marR="911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lnT w="9525" cap="flat" cmpd="sng">
                      <a:solidFill>
                        <a:srgbClr val="051948"/>
                      </a:solidFill>
                      <a:prstDash val="solid"/>
                      <a:round/>
                      <a:headEnd type="none" w="sm" len="sm"/>
                      <a:tailEnd type="none" w="sm" len="sm"/>
                    </a:lnT>
                    <a:solidFill>
                      <a:srgbClr val="051948"/>
                    </a:solidFill>
                  </a:tcPr>
                </a:tc>
                <a:tc>
                  <a:txBody>
                    <a:bodyPr/>
                    <a:lstStyle/>
                    <a:p>
                      <a:pPr marL="0" marR="0" lvl="0" indent="0" algn="ctr" rtl="0">
                        <a:lnSpc>
                          <a:spcPct val="115000"/>
                        </a:lnSpc>
                        <a:spcBef>
                          <a:spcPts val="0"/>
                        </a:spcBef>
                        <a:spcAft>
                          <a:spcPts val="0"/>
                        </a:spcAft>
                        <a:buNone/>
                      </a:pPr>
                      <a:r>
                        <a:rPr lang="en-US" sz="700" b="1" u="none" strike="noStrike" cap="none">
                          <a:solidFill>
                            <a:schemeClr val="lt1"/>
                          </a:solidFill>
                          <a:latin typeface="Arial"/>
                          <a:ea typeface="Arial"/>
                          <a:cs typeface="Arial"/>
                          <a:sym typeface="Arial"/>
                        </a:rPr>
                        <a:t>Section</a:t>
                      </a:r>
                      <a:endParaRPr sz="700"/>
                    </a:p>
                  </a:txBody>
                  <a:tcPr marL="91125" marR="911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lnT w="9525" cap="flat" cmpd="sng">
                      <a:solidFill>
                        <a:srgbClr val="051948"/>
                      </a:solidFill>
                      <a:prstDash val="solid"/>
                      <a:round/>
                      <a:headEnd type="none" w="sm" len="sm"/>
                      <a:tailEnd type="none" w="sm" len="sm"/>
                    </a:lnT>
                    <a:solidFill>
                      <a:srgbClr val="051948"/>
                    </a:solidFill>
                  </a:tcPr>
                </a:tc>
                <a:tc>
                  <a:txBody>
                    <a:bodyPr/>
                    <a:lstStyle/>
                    <a:p>
                      <a:pPr marL="0" marR="0" lvl="0" indent="0" algn="ctr" rtl="0">
                        <a:lnSpc>
                          <a:spcPct val="115000"/>
                        </a:lnSpc>
                        <a:spcBef>
                          <a:spcPts val="0"/>
                        </a:spcBef>
                        <a:spcAft>
                          <a:spcPts val="0"/>
                        </a:spcAft>
                        <a:buNone/>
                      </a:pPr>
                      <a:r>
                        <a:rPr lang="en-US" sz="700" u="none" strike="noStrike" cap="none" dirty="0">
                          <a:solidFill>
                            <a:srgbClr val="00B050"/>
                          </a:solidFill>
                          <a:latin typeface="Arial"/>
                          <a:ea typeface="Arial"/>
                          <a:cs typeface="Arial"/>
                          <a:sym typeface="Arial"/>
                        </a:rPr>
                        <a:t>Anonos</a:t>
                      </a:r>
                      <a:br>
                        <a:rPr lang="en-US" sz="700" u="none" strike="noStrike" cap="none" dirty="0">
                          <a:solidFill>
                            <a:srgbClr val="00B050"/>
                          </a:solidFill>
                          <a:latin typeface="Arial"/>
                          <a:ea typeface="Arial"/>
                          <a:cs typeface="Arial"/>
                          <a:sym typeface="Arial"/>
                        </a:rPr>
                      </a:br>
                      <a:r>
                        <a:rPr lang="en-US" sz="700" u="none" strike="noStrike" cap="none" dirty="0">
                          <a:solidFill>
                            <a:srgbClr val="00B050"/>
                          </a:solidFill>
                          <a:latin typeface="Arial"/>
                          <a:ea typeface="Arial"/>
                          <a:cs typeface="Arial"/>
                          <a:sym typeface="Arial"/>
                        </a:rPr>
                        <a:t>BigPrivacy</a:t>
                      </a:r>
                      <a:endParaRPr sz="700" b="1" u="none" strike="noStrike" cap="none" dirty="0">
                        <a:solidFill>
                          <a:srgbClr val="00B050"/>
                        </a:solidFill>
                        <a:latin typeface="Arial"/>
                        <a:ea typeface="Arial"/>
                        <a:cs typeface="Arial"/>
                        <a:sym typeface="Arial"/>
                      </a:endParaRPr>
                    </a:p>
                  </a:txBody>
                  <a:tcPr marL="91125" marR="911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lnT w="9525" cap="flat" cmpd="sng">
                      <a:solidFill>
                        <a:srgbClr val="051948"/>
                      </a:solidFill>
                      <a:prstDash val="solid"/>
                      <a:round/>
                      <a:headEnd type="none" w="sm" len="sm"/>
                      <a:tailEnd type="none" w="sm" len="sm"/>
                    </a:lnT>
                    <a:solidFill>
                      <a:srgbClr val="051948"/>
                    </a:solidFill>
                  </a:tcPr>
                </a:tc>
                <a:tc>
                  <a:txBody>
                    <a:bodyPr/>
                    <a:lstStyle/>
                    <a:p>
                      <a:pPr marL="0" marR="0" lvl="0" indent="0" algn="ctr" rtl="0">
                        <a:lnSpc>
                          <a:spcPct val="115000"/>
                        </a:lnSpc>
                        <a:spcBef>
                          <a:spcPts val="0"/>
                        </a:spcBef>
                        <a:spcAft>
                          <a:spcPts val="0"/>
                        </a:spcAft>
                        <a:buNone/>
                      </a:pPr>
                      <a:r>
                        <a:rPr lang="en-US" sz="700" dirty="0">
                          <a:solidFill>
                            <a:srgbClr val="FF0000"/>
                          </a:solidFill>
                          <a:latin typeface="Arial"/>
                          <a:ea typeface="Arial"/>
                          <a:cs typeface="Arial"/>
                          <a:sym typeface="Arial"/>
                        </a:rPr>
                        <a:t>Vendor B</a:t>
                      </a:r>
                      <a:endParaRPr sz="700" u="none" strike="noStrike" cap="none" dirty="0">
                        <a:solidFill>
                          <a:srgbClr val="FF0000"/>
                        </a:solidFill>
                        <a:latin typeface="Arial"/>
                        <a:ea typeface="Arial"/>
                        <a:cs typeface="Arial"/>
                        <a:sym typeface="Arial"/>
                      </a:endParaRPr>
                    </a:p>
                  </a:txBody>
                  <a:tcPr marL="91125" marR="911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lnT w="9525" cap="flat" cmpd="sng">
                      <a:solidFill>
                        <a:srgbClr val="051948"/>
                      </a:solidFill>
                      <a:prstDash val="solid"/>
                      <a:round/>
                      <a:headEnd type="none" w="sm" len="sm"/>
                      <a:tailEnd type="none" w="sm" len="sm"/>
                    </a:lnT>
                    <a:lnB w="12700" cap="flat" cmpd="sng">
                      <a:solidFill>
                        <a:schemeClr val="accent3"/>
                      </a:solidFill>
                      <a:prstDash val="solid"/>
                      <a:round/>
                      <a:headEnd type="none" w="sm" len="sm"/>
                      <a:tailEnd type="none" w="sm" len="sm"/>
                    </a:lnB>
                    <a:solidFill>
                      <a:srgbClr val="051948"/>
                    </a:solidFill>
                  </a:tcPr>
                </a:tc>
                <a:tc>
                  <a:txBody>
                    <a:bodyPr/>
                    <a:lstStyle/>
                    <a:p>
                      <a:pPr marL="0" marR="0" lvl="0" indent="0" algn="ctr" rtl="0">
                        <a:lnSpc>
                          <a:spcPct val="115000"/>
                        </a:lnSpc>
                        <a:spcBef>
                          <a:spcPts val="0"/>
                        </a:spcBef>
                        <a:spcAft>
                          <a:spcPts val="0"/>
                        </a:spcAft>
                        <a:buNone/>
                      </a:pPr>
                      <a:r>
                        <a:rPr lang="en-US" sz="700" dirty="0">
                          <a:solidFill>
                            <a:srgbClr val="FF0000"/>
                          </a:solidFill>
                          <a:latin typeface="Arial"/>
                          <a:ea typeface="Arial"/>
                          <a:cs typeface="Arial"/>
                          <a:sym typeface="Arial"/>
                        </a:rPr>
                        <a:t>Vendor C</a:t>
                      </a:r>
                      <a:endParaRPr sz="700" u="none" strike="noStrike" cap="none" dirty="0">
                        <a:solidFill>
                          <a:srgbClr val="FF0000"/>
                        </a:solidFill>
                        <a:latin typeface="Arial"/>
                        <a:ea typeface="Arial"/>
                        <a:cs typeface="Arial"/>
                        <a:sym typeface="Arial"/>
                      </a:endParaRPr>
                    </a:p>
                  </a:txBody>
                  <a:tcPr marL="91125" marR="911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lnT w="9525" cap="flat" cmpd="sng">
                      <a:solidFill>
                        <a:srgbClr val="051948"/>
                      </a:solidFill>
                      <a:prstDash val="solid"/>
                      <a:round/>
                      <a:headEnd type="none" w="sm" len="sm"/>
                      <a:tailEnd type="none" w="sm" len="sm"/>
                    </a:lnT>
                    <a:lnB w="12700" cap="flat" cmpd="sng">
                      <a:solidFill>
                        <a:schemeClr val="accent3"/>
                      </a:solidFill>
                      <a:prstDash val="solid"/>
                      <a:round/>
                      <a:headEnd type="none" w="sm" len="sm"/>
                      <a:tailEnd type="none" w="sm" len="sm"/>
                    </a:lnB>
                    <a:solidFill>
                      <a:srgbClr val="051948"/>
                    </a:solidFill>
                  </a:tcPr>
                </a:tc>
                <a:tc>
                  <a:txBody>
                    <a:bodyPr/>
                    <a:lstStyle/>
                    <a:p>
                      <a:pPr marL="0" marR="0" lvl="0" indent="0" algn="ctr" rtl="0">
                        <a:lnSpc>
                          <a:spcPct val="115000"/>
                        </a:lnSpc>
                        <a:spcBef>
                          <a:spcPts val="0"/>
                        </a:spcBef>
                        <a:spcAft>
                          <a:spcPts val="0"/>
                        </a:spcAft>
                        <a:buNone/>
                      </a:pPr>
                      <a:r>
                        <a:rPr lang="en-US" sz="700" dirty="0">
                          <a:solidFill>
                            <a:srgbClr val="FF0000"/>
                          </a:solidFill>
                          <a:latin typeface="Arial"/>
                          <a:ea typeface="Arial"/>
                          <a:cs typeface="Arial"/>
                          <a:sym typeface="Arial"/>
                        </a:rPr>
                        <a:t>Vendor D</a:t>
                      </a:r>
                      <a:endParaRPr sz="700" u="none" strike="noStrike" cap="none" dirty="0">
                        <a:solidFill>
                          <a:srgbClr val="FF0000"/>
                        </a:solidFill>
                        <a:latin typeface="Arial"/>
                        <a:ea typeface="Arial"/>
                        <a:cs typeface="Arial"/>
                        <a:sym typeface="Arial"/>
                      </a:endParaRPr>
                    </a:p>
                  </a:txBody>
                  <a:tcPr marL="91125" marR="911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lnT w="9525" cap="flat" cmpd="sng">
                      <a:solidFill>
                        <a:srgbClr val="051948"/>
                      </a:solidFill>
                      <a:prstDash val="solid"/>
                      <a:round/>
                      <a:headEnd type="none" w="sm" len="sm"/>
                      <a:tailEnd type="none" w="sm" len="sm"/>
                    </a:lnT>
                    <a:lnB w="12700" cap="flat" cmpd="sng">
                      <a:solidFill>
                        <a:schemeClr val="accent3"/>
                      </a:solidFill>
                      <a:prstDash val="solid"/>
                      <a:round/>
                      <a:headEnd type="none" w="sm" len="sm"/>
                      <a:tailEnd type="none" w="sm" len="sm"/>
                    </a:lnB>
                    <a:solidFill>
                      <a:srgbClr val="051948"/>
                    </a:solidFill>
                  </a:tcPr>
                </a:tc>
                <a:extLst>
                  <a:ext uri="{0D108BD9-81ED-4DB2-BD59-A6C34878D82A}">
                    <a16:rowId xmlns:a16="http://schemas.microsoft.com/office/drawing/2014/main" val="10000"/>
                  </a:ext>
                </a:extLst>
              </a:tr>
              <a:tr h="128425">
                <a:tc>
                  <a:txBody>
                    <a:bodyPr/>
                    <a:lstStyle/>
                    <a:p>
                      <a:pPr marL="0" marR="0" lvl="0" indent="0" algn="l" rtl="0">
                        <a:lnSpc>
                          <a:spcPct val="115000"/>
                        </a:lnSpc>
                        <a:spcBef>
                          <a:spcPts val="0"/>
                        </a:spcBef>
                        <a:spcAft>
                          <a:spcPts val="0"/>
                        </a:spcAft>
                        <a:buNone/>
                      </a:pPr>
                      <a:r>
                        <a:rPr lang="en-US" sz="700" u="none" strike="noStrike" cap="none" dirty="0">
                          <a:solidFill>
                            <a:srgbClr val="595959"/>
                          </a:solidFill>
                          <a:latin typeface="Arial"/>
                          <a:ea typeface="Arial"/>
                          <a:cs typeface="Arial"/>
                          <a:sym typeface="Arial"/>
                        </a:rPr>
                        <a:t>Enables a Risk-Based Approach accounting for required protection and utility/scalability</a:t>
                      </a:r>
                      <a:endParaRPr sz="700" u="none" strike="noStrike" cap="none" dirty="0">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Exec Summary</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b="1" i="0" u="none" strike="noStrike" cap="none" dirty="0">
                          <a:solidFill>
                            <a:srgbClr val="00B050"/>
                          </a:solidFill>
                          <a:latin typeface="Arial"/>
                          <a:ea typeface="Arial"/>
                          <a:cs typeface="Arial"/>
                          <a:sym typeface="Arial"/>
                        </a:rPr>
                        <a:t>✓</a:t>
                      </a:r>
                      <a:endParaRPr sz="700" b="1" u="none" strike="noStrike" cap="none" dirty="0">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lnT w="12700" cap="flat" cmpd="sng">
                      <a:solidFill>
                        <a:schemeClr val="accent3"/>
                      </a:solidFill>
                      <a:prstDash val="solid"/>
                      <a:round/>
                      <a:headEnd type="none" w="sm" len="sm"/>
                      <a:tailEnd type="none" w="sm" len="sm"/>
                    </a:lnT>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lnT w="12700" cap="flat" cmpd="sng">
                      <a:solidFill>
                        <a:schemeClr val="accent3"/>
                      </a:solidFill>
                      <a:prstDash val="solid"/>
                      <a:round/>
                      <a:headEnd type="none" w="sm" len="sm"/>
                      <a:tailEnd type="none" w="sm" len="sm"/>
                    </a:lnT>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lnT w="12700" cap="flat" cmpd="sng">
                      <a:solidFill>
                        <a:schemeClr val="accent3"/>
                      </a:solidFill>
                      <a:prstDash val="solid"/>
                      <a:round/>
                      <a:headEnd type="none" w="sm" len="sm"/>
                      <a:tailEnd type="none" w="sm" len="sm"/>
                    </a:lnT>
                  </a:tcPr>
                </a:tc>
                <a:extLst>
                  <a:ext uri="{0D108BD9-81ED-4DB2-BD59-A6C34878D82A}">
                    <a16:rowId xmlns:a16="http://schemas.microsoft.com/office/drawing/2014/main" val="10001"/>
                  </a:ext>
                </a:extLst>
              </a:tr>
              <a:tr h="128425">
                <a:tc>
                  <a:txBody>
                    <a:bodyPr/>
                    <a:lstStyle/>
                    <a:p>
                      <a:pPr marL="0" marR="0" lvl="0" indent="0" algn="l" rtl="0">
                        <a:lnSpc>
                          <a:spcPct val="115000"/>
                        </a:lnSpc>
                        <a:spcBef>
                          <a:spcPts val="0"/>
                        </a:spcBef>
                        <a:spcAft>
                          <a:spcPts val="0"/>
                        </a:spcAft>
                        <a:buNone/>
                      </a:pPr>
                      <a:r>
                        <a:rPr lang="en-US" sz="700" u="none" strike="noStrike" cap="none" dirty="0">
                          <a:solidFill>
                            <a:srgbClr val="595959"/>
                          </a:solidFill>
                          <a:latin typeface="Arial"/>
                          <a:ea typeface="Arial"/>
                          <a:cs typeface="Arial"/>
                          <a:sym typeface="Arial"/>
                        </a:rPr>
                        <a:t>Advances the State of the Art</a:t>
                      </a:r>
                      <a:endParaRPr sz="700" u="none" strike="noStrike" cap="none" dirty="0">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Exec Summary</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b="1" i="0" u="none" strike="noStrike" cap="none" dirty="0">
                          <a:solidFill>
                            <a:srgbClr val="00B050"/>
                          </a:solidFill>
                          <a:latin typeface="Arial"/>
                          <a:ea typeface="Arial"/>
                          <a:cs typeface="Arial"/>
                          <a:sym typeface="Arial"/>
                        </a:rPr>
                        <a:t>✓</a:t>
                      </a:r>
                      <a:endParaRPr sz="700" b="1" u="none" strike="noStrike" cap="none" dirty="0">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tcPr>
                </a:tc>
                <a:extLst>
                  <a:ext uri="{0D108BD9-81ED-4DB2-BD59-A6C34878D82A}">
                    <a16:rowId xmlns:a16="http://schemas.microsoft.com/office/drawing/2014/main" val="10002"/>
                  </a:ext>
                </a:extLst>
              </a:tr>
              <a:tr h="128425">
                <a:tc>
                  <a:txBody>
                    <a:bodyPr/>
                    <a:lstStyle/>
                    <a:p>
                      <a:pPr marL="0" marR="0" lvl="0" indent="0" algn="l"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Complies with GDPR Definition of Pseudonymisation</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2</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b="1" i="0" u="none" strike="noStrike" cap="none">
                          <a:solidFill>
                            <a:srgbClr val="00B050"/>
                          </a:solidFill>
                          <a:latin typeface="Arial"/>
                          <a:ea typeface="Arial"/>
                          <a:cs typeface="Arial"/>
                          <a:sym typeface="Arial"/>
                        </a:rPr>
                        <a:t>✓</a:t>
                      </a:r>
                      <a:endParaRPr sz="700" b="1" u="none" strike="noStrike" cap="none">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tcPr>
                </a:tc>
                <a:extLst>
                  <a:ext uri="{0D108BD9-81ED-4DB2-BD59-A6C34878D82A}">
                    <a16:rowId xmlns:a16="http://schemas.microsoft.com/office/drawing/2014/main" val="10003"/>
                  </a:ext>
                </a:extLst>
              </a:tr>
              <a:tr h="128425">
                <a:tc>
                  <a:txBody>
                    <a:bodyPr/>
                    <a:lstStyle/>
                    <a:p>
                      <a:pPr marL="0" marR="0" lvl="0" indent="0" algn="l"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Utilizes one or more Pseudonymisation Functions</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2</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b="1" i="0" u="none" strike="noStrike" cap="none">
                          <a:solidFill>
                            <a:srgbClr val="00B050"/>
                          </a:solidFill>
                          <a:latin typeface="Arial"/>
                          <a:ea typeface="Arial"/>
                          <a:cs typeface="Arial"/>
                          <a:sym typeface="Arial"/>
                        </a:rPr>
                        <a:t>✓</a:t>
                      </a:r>
                      <a:endParaRPr sz="700" b="1" u="none" strike="noStrike" cap="none">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tcPr>
                </a:tc>
                <a:extLst>
                  <a:ext uri="{0D108BD9-81ED-4DB2-BD59-A6C34878D82A}">
                    <a16:rowId xmlns:a16="http://schemas.microsoft.com/office/drawing/2014/main" val="10004"/>
                  </a:ext>
                </a:extLst>
              </a:tr>
              <a:tr h="128425">
                <a:tc>
                  <a:txBody>
                    <a:bodyPr/>
                    <a:lstStyle/>
                    <a:p>
                      <a:pPr marL="0" marR="0" lvl="0" indent="0" algn="l" rtl="0">
                        <a:lnSpc>
                          <a:spcPct val="115000"/>
                        </a:lnSpc>
                        <a:spcBef>
                          <a:spcPts val="0"/>
                        </a:spcBef>
                        <a:spcAft>
                          <a:spcPts val="0"/>
                        </a:spcAft>
                        <a:buNone/>
                      </a:pPr>
                      <a:r>
                        <a:rPr lang="en-US" sz="700" u="none" strike="noStrike" cap="none" dirty="0">
                          <a:solidFill>
                            <a:srgbClr val="595959"/>
                          </a:solidFill>
                          <a:latin typeface="Arial"/>
                          <a:ea typeface="Arial"/>
                          <a:cs typeface="Arial"/>
                          <a:sym typeface="Arial"/>
                        </a:rPr>
                        <a:t>Utilizes a Pseudonymisation Secret</a:t>
                      </a:r>
                      <a:endParaRPr sz="700" u="none" strike="noStrike" cap="none" dirty="0">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2</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b="1" i="0" u="none" strike="noStrike" cap="none">
                          <a:solidFill>
                            <a:srgbClr val="00B050"/>
                          </a:solidFill>
                          <a:latin typeface="Arial"/>
                          <a:ea typeface="Arial"/>
                          <a:cs typeface="Arial"/>
                          <a:sym typeface="Arial"/>
                        </a:rPr>
                        <a:t>✓</a:t>
                      </a:r>
                      <a:endParaRPr sz="700" b="1" u="none" strike="noStrike" cap="none">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tcPr>
                </a:tc>
                <a:extLst>
                  <a:ext uri="{0D108BD9-81ED-4DB2-BD59-A6C34878D82A}">
                    <a16:rowId xmlns:a16="http://schemas.microsoft.com/office/drawing/2014/main" val="10005"/>
                  </a:ext>
                </a:extLst>
              </a:tr>
              <a:tr h="128425">
                <a:tc>
                  <a:txBody>
                    <a:bodyPr/>
                    <a:lstStyle/>
                    <a:p>
                      <a:pPr marL="0" marR="0" lvl="0" indent="0" algn="l" rtl="0">
                        <a:lnSpc>
                          <a:spcPct val="115000"/>
                        </a:lnSpc>
                        <a:spcBef>
                          <a:spcPts val="0"/>
                        </a:spcBef>
                        <a:spcAft>
                          <a:spcPts val="0"/>
                        </a:spcAft>
                        <a:buNone/>
                      </a:pPr>
                      <a:r>
                        <a:rPr lang="en-US" sz="700" u="none" strike="noStrike" cap="none" dirty="0">
                          <a:solidFill>
                            <a:srgbClr val="595959"/>
                          </a:solidFill>
                          <a:latin typeface="Arial"/>
                          <a:ea typeface="Arial"/>
                          <a:cs typeface="Arial"/>
                          <a:sym typeface="Arial"/>
                        </a:rPr>
                        <a:t>Has a Recovery Function for Pseudonymisation Functions</a:t>
                      </a:r>
                      <a:endParaRPr sz="700" u="none" strike="noStrike" cap="none" dirty="0">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2</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b="1" i="0" u="none" strike="noStrike" cap="none">
                          <a:solidFill>
                            <a:srgbClr val="00B050"/>
                          </a:solidFill>
                          <a:latin typeface="Arial"/>
                          <a:ea typeface="Arial"/>
                          <a:cs typeface="Arial"/>
                          <a:sym typeface="Arial"/>
                        </a:rPr>
                        <a:t>✓</a:t>
                      </a:r>
                      <a:endParaRPr sz="700" b="1" u="none" strike="noStrike" cap="none">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tcPr>
                </a:tc>
                <a:extLst>
                  <a:ext uri="{0D108BD9-81ED-4DB2-BD59-A6C34878D82A}">
                    <a16:rowId xmlns:a16="http://schemas.microsoft.com/office/drawing/2014/main" val="10006"/>
                  </a:ext>
                </a:extLst>
              </a:tr>
              <a:tr h="128425">
                <a:tc>
                  <a:txBody>
                    <a:bodyPr/>
                    <a:lstStyle/>
                    <a:p>
                      <a:pPr marL="0" marR="0" lvl="0" indent="0" algn="l"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Uses a Pseudonymisation Mapping Table</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2</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b="1" i="0" u="none" strike="noStrike" cap="none">
                          <a:solidFill>
                            <a:srgbClr val="00B050"/>
                          </a:solidFill>
                          <a:latin typeface="Arial"/>
                          <a:ea typeface="Arial"/>
                          <a:cs typeface="Arial"/>
                          <a:sym typeface="Arial"/>
                        </a:rPr>
                        <a:t>✓</a:t>
                      </a:r>
                      <a:endParaRPr sz="700" b="1" u="none" strike="noStrike" cap="none">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tcPr>
                </a:tc>
                <a:extLst>
                  <a:ext uri="{0D108BD9-81ED-4DB2-BD59-A6C34878D82A}">
                    <a16:rowId xmlns:a16="http://schemas.microsoft.com/office/drawing/2014/main" val="10007"/>
                  </a:ext>
                </a:extLst>
              </a:tr>
              <a:tr h="128425">
                <a:tc>
                  <a:txBody>
                    <a:bodyPr/>
                    <a:lstStyle/>
                    <a:p>
                      <a:pPr marL="0" marR="0" lvl="0" indent="0" algn="l"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Attack Resistance</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4.3</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b="1" i="0" u="none" strike="noStrike" cap="none">
                          <a:solidFill>
                            <a:srgbClr val="00B050"/>
                          </a:solidFill>
                          <a:latin typeface="Arial"/>
                          <a:ea typeface="Arial"/>
                          <a:cs typeface="Arial"/>
                          <a:sym typeface="Arial"/>
                        </a:rPr>
                        <a:t>✓</a:t>
                      </a:r>
                      <a:endParaRPr sz="700" b="1" u="none" strike="noStrike" cap="none">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tcPr>
                </a:tc>
                <a:extLst>
                  <a:ext uri="{0D108BD9-81ED-4DB2-BD59-A6C34878D82A}">
                    <a16:rowId xmlns:a16="http://schemas.microsoft.com/office/drawing/2014/main" val="10008"/>
                  </a:ext>
                </a:extLst>
              </a:tr>
              <a:tr h="128425">
                <a:tc>
                  <a:txBody>
                    <a:bodyPr/>
                    <a:lstStyle/>
                    <a:p>
                      <a:pPr marL="0" marR="0" lvl="0" indent="0" algn="l"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Pseudonymisation Secret Discovery Attack Resistant</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4.3.1</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b="1" i="0" u="none" strike="noStrike" cap="none">
                          <a:solidFill>
                            <a:srgbClr val="00B050"/>
                          </a:solidFill>
                          <a:latin typeface="Arial"/>
                          <a:ea typeface="Arial"/>
                          <a:cs typeface="Arial"/>
                          <a:sym typeface="Arial"/>
                        </a:rPr>
                        <a:t>✓</a:t>
                      </a:r>
                      <a:endParaRPr sz="700" b="1" u="none" strike="noStrike" cap="none">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tcPr>
                </a:tc>
                <a:extLst>
                  <a:ext uri="{0D108BD9-81ED-4DB2-BD59-A6C34878D82A}">
                    <a16:rowId xmlns:a16="http://schemas.microsoft.com/office/drawing/2014/main" val="10009"/>
                  </a:ext>
                </a:extLst>
              </a:tr>
              <a:tr h="128425">
                <a:tc>
                  <a:txBody>
                    <a:bodyPr/>
                    <a:lstStyle/>
                    <a:p>
                      <a:pPr marL="0" marR="0" lvl="0" indent="0" algn="l"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Re-Identification (Linkage) Attack  Resistant</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4.3.2</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b="1" i="0" u="none" strike="noStrike" cap="none" dirty="0">
                          <a:solidFill>
                            <a:srgbClr val="00B050"/>
                          </a:solidFill>
                          <a:latin typeface="Arial"/>
                          <a:ea typeface="Arial"/>
                          <a:cs typeface="Arial"/>
                          <a:sym typeface="Arial"/>
                        </a:rPr>
                        <a:t>✓</a:t>
                      </a:r>
                      <a:endParaRPr sz="700" b="1" u="none" strike="noStrike" cap="none" dirty="0">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tcPr>
                </a:tc>
                <a:extLst>
                  <a:ext uri="{0D108BD9-81ED-4DB2-BD59-A6C34878D82A}">
                    <a16:rowId xmlns:a16="http://schemas.microsoft.com/office/drawing/2014/main" val="10010"/>
                  </a:ext>
                </a:extLst>
              </a:tr>
              <a:tr h="128425">
                <a:tc>
                  <a:txBody>
                    <a:bodyPr/>
                    <a:lstStyle/>
                    <a:p>
                      <a:pPr marL="0" marR="0" lvl="0" indent="0" algn="l"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Discrimination (Inference) Attack Resistant</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4.3.3</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b="1" i="0" u="none" strike="noStrike" cap="none">
                          <a:solidFill>
                            <a:srgbClr val="00B050"/>
                          </a:solidFill>
                          <a:latin typeface="Arial"/>
                          <a:ea typeface="Arial"/>
                          <a:cs typeface="Arial"/>
                          <a:sym typeface="Arial"/>
                        </a:rPr>
                        <a:t>✓</a:t>
                      </a:r>
                      <a:endParaRPr sz="700" b="1" u="none" strike="noStrike" cap="none">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tcPr>
                </a:tc>
                <a:extLst>
                  <a:ext uri="{0D108BD9-81ED-4DB2-BD59-A6C34878D82A}">
                    <a16:rowId xmlns:a16="http://schemas.microsoft.com/office/drawing/2014/main" val="10011"/>
                  </a:ext>
                </a:extLst>
              </a:tr>
              <a:tr h="128425">
                <a:tc>
                  <a:txBody>
                    <a:bodyPr/>
                    <a:lstStyle/>
                    <a:p>
                      <a:pPr marL="0" marR="0" lvl="0" indent="0" algn="l"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Brute Force Attack Resistant</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4.4.1</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b="1" i="0" u="none" strike="noStrike" cap="none">
                          <a:solidFill>
                            <a:srgbClr val="00B050"/>
                          </a:solidFill>
                          <a:latin typeface="Arial"/>
                          <a:ea typeface="Arial"/>
                          <a:cs typeface="Arial"/>
                          <a:sym typeface="Arial"/>
                        </a:rPr>
                        <a:t>✓</a:t>
                      </a:r>
                      <a:endParaRPr sz="700" b="1" u="none" strike="noStrike" cap="none">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tcPr>
                </a:tc>
                <a:extLst>
                  <a:ext uri="{0D108BD9-81ED-4DB2-BD59-A6C34878D82A}">
                    <a16:rowId xmlns:a16="http://schemas.microsoft.com/office/drawing/2014/main" val="10012"/>
                  </a:ext>
                </a:extLst>
              </a:tr>
              <a:tr h="128425">
                <a:tc>
                  <a:txBody>
                    <a:bodyPr/>
                    <a:lstStyle/>
                    <a:p>
                      <a:pPr marL="0" marR="0" lvl="0" indent="0" algn="l"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Dictionary Search Resistant</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4.4.2</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b="1" i="0" u="none" strike="noStrike" cap="none">
                          <a:solidFill>
                            <a:srgbClr val="00B050"/>
                          </a:solidFill>
                          <a:latin typeface="Arial"/>
                          <a:ea typeface="Arial"/>
                          <a:cs typeface="Arial"/>
                          <a:sym typeface="Arial"/>
                        </a:rPr>
                        <a:t>✓</a:t>
                      </a:r>
                      <a:endParaRPr sz="700" b="1" u="none" strike="noStrike" cap="none">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tcPr>
                </a:tc>
                <a:extLst>
                  <a:ext uri="{0D108BD9-81ED-4DB2-BD59-A6C34878D82A}">
                    <a16:rowId xmlns:a16="http://schemas.microsoft.com/office/drawing/2014/main" val="10013"/>
                  </a:ext>
                </a:extLst>
              </a:tr>
              <a:tr h="128425">
                <a:tc>
                  <a:txBody>
                    <a:bodyPr/>
                    <a:lstStyle/>
                    <a:p>
                      <a:pPr marL="0" marR="0" lvl="0" indent="0" algn="l"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Utility and Data Protection Maximization</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4.5</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b="1" i="0" u="none" strike="noStrike" cap="none">
                          <a:solidFill>
                            <a:srgbClr val="00B050"/>
                          </a:solidFill>
                          <a:latin typeface="Arial"/>
                          <a:ea typeface="Arial"/>
                          <a:cs typeface="Arial"/>
                          <a:sym typeface="Arial"/>
                        </a:rPr>
                        <a:t>✓</a:t>
                      </a:r>
                      <a:endParaRPr sz="700" b="1" u="none" strike="noStrike" cap="none">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tcPr>
                </a:tc>
                <a:extLst>
                  <a:ext uri="{0D108BD9-81ED-4DB2-BD59-A6C34878D82A}">
                    <a16:rowId xmlns:a16="http://schemas.microsoft.com/office/drawing/2014/main" val="10014"/>
                  </a:ext>
                </a:extLst>
              </a:tr>
              <a:tr h="128425">
                <a:tc>
                  <a:txBody>
                    <a:bodyPr/>
                    <a:lstStyle/>
                    <a:p>
                      <a:pPr marL="0" marR="0" lvl="0" indent="0" algn="l"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Pseudonymisation Techniques</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5.1</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b="1" i="0" u="none" strike="noStrike" cap="none">
                          <a:solidFill>
                            <a:srgbClr val="00B050"/>
                          </a:solidFill>
                          <a:latin typeface="Arial"/>
                          <a:ea typeface="Arial"/>
                          <a:cs typeface="Arial"/>
                          <a:sym typeface="Arial"/>
                        </a:rPr>
                        <a:t>✓</a:t>
                      </a:r>
                      <a:endParaRPr sz="700" b="1" u="none" strike="noStrike" cap="none">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tcPr>
                </a:tc>
                <a:extLst>
                  <a:ext uri="{0D108BD9-81ED-4DB2-BD59-A6C34878D82A}">
                    <a16:rowId xmlns:a16="http://schemas.microsoft.com/office/drawing/2014/main" val="10015"/>
                  </a:ext>
                </a:extLst>
              </a:tr>
              <a:tr h="128425">
                <a:tc>
                  <a:txBody>
                    <a:bodyPr/>
                    <a:lstStyle/>
                    <a:p>
                      <a:pPr marL="0" marR="0" lvl="0" indent="0" algn="l"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Does not make use of Counters</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5.1.1</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b="1" i="0" u="none" strike="noStrike" cap="none">
                          <a:solidFill>
                            <a:srgbClr val="00B050"/>
                          </a:solidFill>
                          <a:latin typeface="Arial"/>
                          <a:ea typeface="Arial"/>
                          <a:cs typeface="Arial"/>
                          <a:sym typeface="Arial"/>
                        </a:rPr>
                        <a:t>✓</a:t>
                      </a:r>
                      <a:endParaRPr sz="700" b="1" u="none" strike="noStrike" cap="none">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tcPr>
                </a:tc>
                <a:extLst>
                  <a:ext uri="{0D108BD9-81ED-4DB2-BD59-A6C34878D82A}">
                    <a16:rowId xmlns:a16="http://schemas.microsoft.com/office/drawing/2014/main" val="10016"/>
                  </a:ext>
                </a:extLst>
              </a:tr>
              <a:tr h="128425">
                <a:tc>
                  <a:txBody>
                    <a:bodyPr/>
                    <a:lstStyle/>
                    <a:p>
                      <a:pPr marL="0" marR="0" lvl="0" indent="0" algn="l"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Uses Cryptographic Random Number Generator</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5.1.2</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b="1" i="0" u="none" strike="noStrike" cap="none">
                          <a:solidFill>
                            <a:srgbClr val="00B050"/>
                          </a:solidFill>
                          <a:latin typeface="Arial"/>
                          <a:ea typeface="Arial"/>
                          <a:cs typeface="Arial"/>
                          <a:sym typeface="Arial"/>
                        </a:rPr>
                        <a:t>✓</a:t>
                      </a:r>
                      <a:endParaRPr sz="700" b="1" u="none" strike="noStrike" cap="none">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tcPr>
                </a:tc>
                <a:extLst>
                  <a:ext uri="{0D108BD9-81ED-4DB2-BD59-A6C34878D82A}">
                    <a16:rowId xmlns:a16="http://schemas.microsoft.com/office/drawing/2014/main" val="10017"/>
                  </a:ext>
                </a:extLst>
              </a:tr>
              <a:tr h="128425">
                <a:tc>
                  <a:txBody>
                    <a:bodyPr/>
                    <a:lstStyle/>
                    <a:p>
                      <a:pPr marL="0" marR="0" lvl="0" indent="0" algn="l"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Does not use Cryptographic Hash Function with or without salts, peppers</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5.1.3</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b="1" i="0" u="none" strike="noStrike" cap="none" dirty="0">
                          <a:solidFill>
                            <a:srgbClr val="00B050"/>
                          </a:solidFill>
                          <a:latin typeface="Arial"/>
                          <a:ea typeface="Arial"/>
                          <a:cs typeface="Arial"/>
                          <a:sym typeface="Arial"/>
                        </a:rPr>
                        <a:t>✓</a:t>
                      </a:r>
                      <a:endParaRPr sz="700" b="1" u="none" strike="noStrike" cap="none" dirty="0">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tcPr>
                </a:tc>
                <a:extLst>
                  <a:ext uri="{0D108BD9-81ED-4DB2-BD59-A6C34878D82A}">
                    <a16:rowId xmlns:a16="http://schemas.microsoft.com/office/drawing/2014/main" val="10018"/>
                  </a:ext>
                </a:extLst>
              </a:tr>
              <a:tr h="128425">
                <a:tc>
                  <a:txBody>
                    <a:bodyPr/>
                    <a:lstStyle/>
                    <a:p>
                      <a:pPr marL="0" marR="0" lvl="0" indent="0" algn="l"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Uses MAC - keyed hash (HMAC)</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5.1.4</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b="1" i="0" u="none" strike="noStrike" cap="none">
                          <a:solidFill>
                            <a:srgbClr val="00B050"/>
                          </a:solidFill>
                          <a:latin typeface="Arial"/>
                          <a:ea typeface="Arial"/>
                          <a:cs typeface="Arial"/>
                          <a:sym typeface="Arial"/>
                        </a:rPr>
                        <a:t>✓</a:t>
                      </a:r>
                      <a:endParaRPr sz="700" b="1" u="none" strike="noStrike" cap="none">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tcPr>
                </a:tc>
                <a:extLst>
                  <a:ext uri="{0D108BD9-81ED-4DB2-BD59-A6C34878D82A}">
                    <a16:rowId xmlns:a16="http://schemas.microsoft.com/office/drawing/2014/main" val="10019"/>
                  </a:ext>
                </a:extLst>
              </a:tr>
              <a:tr h="128425">
                <a:tc>
                  <a:txBody>
                    <a:bodyPr/>
                    <a:lstStyle/>
                    <a:p>
                      <a:pPr marL="0" marR="0" lvl="0" indent="0" algn="l"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Pseudonymisation Policies</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5.2</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b="1" i="0" u="none" strike="noStrike" cap="none">
                          <a:solidFill>
                            <a:srgbClr val="00B050"/>
                          </a:solidFill>
                          <a:latin typeface="Arial"/>
                          <a:ea typeface="Arial"/>
                          <a:cs typeface="Arial"/>
                          <a:sym typeface="Arial"/>
                        </a:rPr>
                        <a:t>✓</a:t>
                      </a:r>
                      <a:endParaRPr sz="700" b="1" u="none" strike="noStrike" cap="none">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tcPr>
                </a:tc>
                <a:extLst>
                  <a:ext uri="{0D108BD9-81ED-4DB2-BD59-A6C34878D82A}">
                    <a16:rowId xmlns:a16="http://schemas.microsoft.com/office/drawing/2014/main" val="10020"/>
                  </a:ext>
                </a:extLst>
              </a:tr>
              <a:tr h="128425">
                <a:tc>
                  <a:txBody>
                    <a:bodyPr/>
                    <a:lstStyle/>
                    <a:p>
                      <a:pPr marL="0" marR="0" lvl="0" indent="0" algn="l"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Supports Deterministic Pseudonymisation</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5.2.1</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b="1" i="0" u="none" strike="noStrike" cap="none">
                          <a:solidFill>
                            <a:srgbClr val="00B050"/>
                          </a:solidFill>
                          <a:latin typeface="Arial"/>
                          <a:ea typeface="Arial"/>
                          <a:cs typeface="Arial"/>
                          <a:sym typeface="Arial"/>
                        </a:rPr>
                        <a:t>✓</a:t>
                      </a:r>
                      <a:endParaRPr sz="700" b="1" u="none" strike="noStrike" cap="none">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tcPr>
                </a:tc>
                <a:extLst>
                  <a:ext uri="{0D108BD9-81ED-4DB2-BD59-A6C34878D82A}">
                    <a16:rowId xmlns:a16="http://schemas.microsoft.com/office/drawing/2014/main" val="10021"/>
                  </a:ext>
                </a:extLst>
              </a:tr>
              <a:tr h="128425">
                <a:tc>
                  <a:txBody>
                    <a:bodyPr/>
                    <a:lstStyle/>
                    <a:p>
                      <a:pPr marL="0" marR="0" lvl="0" indent="0" algn="l"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Supports Fully Randomized - RDDIDs - both row and field level</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5.2.3</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b="1" i="0" u="none" strike="noStrike" cap="none">
                          <a:solidFill>
                            <a:srgbClr val="00B050"/>
                          </a:solidFill>
                          <a:latin typeface="Arial"/>
                          <a:ea typeface="Arial"/>
                          <a:cs typeface="Arial"/>
                          <a:sym typeface="Arial"/>
                        </a:rPr>
                        <a:t>✓</a:t>
                      </a:r>
                      <a:endParaRPr sz="700" b="1" u="none" strike="noStrike" cap="none">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tcPr>
                </a:tc>
                <a:extLst>
                  <a:ext uri="{0D108BD9-81ED-4DB2-BD59-A6C34878D82A}">
                    <a16:rowId xmlns:a16="http://schemas.microsoft.com/office/drawing/2014/main" val="10022"/>
                  </a:ext>
                </a:extLst>
              </a:tr>
              <a:tr h="128425">
                <a:tc>
                  <a:txBody>
                    <a:bodyPr/>
                    <a:lstStyle/>
                    <a:p>
                      <a:pPr marL="0" marR="0" lvl="0" indent="0" algn="l"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Offers Recovery Function (Reversal of Pseudonymisation)</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5.4</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b="1" i="0" u="none" strike="noStrike" cap="none" dirty="0">
                          <a:solidFill>
                            <a:srgbClr val="00B050"/>
                          </a:solidFill>
                          <a:latin typeface="Arial"/>
                          <a:ea typeface="Arial"/>
                          <a:cs typeface="Arial"/>
                          <a:sym typeface="Arial"/>
                        </a:rPr>
                        <a:t>✓</a:t>
                      </a:r>
                      <a:endParaRPr sz="700" b="1" u="none" strike="noStrike" cap="none" dirty="0">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tcPr>
                </a:tc>
                <a:extLst>
                  <a:ext uri="{0D108BD9-81ED-4DB2-BD59-A6C34878D82A}">
                    <a16:rowId xmlns:a16="http://schemas.microsoft.com/office/drawing/2014/main" val="10023"/>
                  </a:ext>
                </a:extLst>
              </a:tr>
              <a:tr h="128425">
                <a:tc>
                  <a:txBody>
                    <a:bodyPr/>
                    <a:lstStyle/>
                    <a:p>
                      <a:pPr marL="0" marR="0" lvl="0" indent="0" algn="l"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Protects Pseudonymisation Secret </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5.5</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b="1" i="0" u="none" strike="noStrike" cap="none" dirty="0">
                          <a:solidFill>
                            <a:srgbClr val="00B050"/>
                          </a:solidFill>
                          <a:latin typeface="Arial"/>
                          <a:ea typeface="Arial"/>
                          <a:cs typeface="Arial"/>
                          <a:sym typeface="Arial"/>
                        </a:rPr>
                        <a:t>✓</a:t>
                      </a:r>
                      <a:endParaRPr sz="700" b="1" u="none" strike="noStrike" cap="none" dirty="0">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tcPr>
                </a:tc>
                <a:extLst>
                  <a:ext uri="{0D108BD9-81ED-4DB2-BD59-A6C34878D82A}">
                    <a16:rowId xmlns:a16="http://schemas.microsoft.com/office/drawing/2014/main" val="10024"/>
                  </a:ext>
                </a:extLst>
              </a:tr>
              <a:tr h="128425">
                <a:tc>
                  <a:txBody>
                    <a:bodyPr/>
                    <a:lstStyle/>
                    <a:p>
                      <a:pPr marL="0" marR="0" lvl="0" indent="0" algn="l"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Advanced Pseudonymisation Techniques</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5.6</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b="1" i="0" u="none" strike="noStrike" cap="none" dirty="0">
                          <a:solidFill>
                            <a:srgbClr val="00B050"/>
                          </a:solidFill>
                          <a:latin typeface="Arial"/>
                          <a:ea typeface="Arial"/>
                          <a:cs typeface="Arial"/>
                          <a:sym typeface="Arial"/>
                        </a:rPr>
                        <a:t>✓</a:t>
                      </a:r>
                      <a:endParaRPr sz="700" b="1" u="none" strike="noStrike" cap="none" dirty="0">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tcPr>
                </a:tc>
                <a:extLst>
                  <a:ext uri="{0D108BD9-81ED-4DB2-BD59-A6C34878D82A}">
                    <a16:rowId xmlns:a16="http://schemas.microsoft.com/office/drawing/2014/main" val="10025"/>
                  </a:ext>
                </a:extLst>
              </a:tr>
              <a:tr h="128425">
                <a:tc>
                  <a:txBody>
                    <a:bodyPr/>
                    <a:lstStyle/>
                    <a:p>
                      <a:pPr marL="0" marR="0" lvl="0" indent="0" algn="l"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Controlled Pseudonym Linkability</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5.6</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b="1" i="0" u="none" strike="noStrike" cap="none">
                          <a:solidFill>
                            <a:srgbClr val="00B050"/>
                          </a:solidFill>
                          <a:latin typeface="Arial"/>
                          <a:ea typeface="Arial"/>
                          <a:cs typeface="Arial"/>
                          <a:sym typeface="Arial"/>
                        </a:rPr>
                        <a:t>✓</a:t>
                      </a:r>
                      <a:endParaRPr sz="700" b="1" u="none" strike="noStrike" cap="none">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tcPr>
                </a:tc>
                <a:extLst>
                  <a:ext uri="{0D108BD9-81ED-4DB2-BD59-A6C34878D82A}">
                    <a16:rowId xmlns:a16="http://schemas.microsoft.com/office/drawing/2014/main" val="10026"/>
                  </a:ext>
                </a:extLst>
              </a:tr>
              <a:tr h="128425">
                <a:tc>
                  <a:txBody>
                    <a:bodyPr/>
                    <a:lstStyle/>
                    <a:p>
                      <a:pPr marL="0" marR="0" lvl="0" indent="0" algn="l"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K-Anonymity</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5.6</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b="1" i="0" u="none" strike="noStrike" cap="none">
                          <a:solidFill>
                            <a:srgbClr val="00B050"/>
                          </a:solidFill>
                          <a:latin typeface="Arial"/>
                          <a:ea typeface="Arial"/>
                          <a:cs typeface="Arial"/>
                          <a:sym typeface="Arial"/>
                        </a:rPr>
                        <a:t>✓</a:t>
                      </a:r>
                      <a:endParaRPr sz="700" b="1" u="none" strike="noStrike" cap="none">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tcPr>
                </a:tc>
                <a:extLst>
                  <a:ext uri="{0D108BD9-81ED-4DB2-BD59-A6C34878D82A}">
                    <a16:rowId xmlns:a16="http://schemas.microsoft.com/office/drawing/2014/main" val="10027"/>
                  </a:ext>
                </a:extLst>
              </a:tr>
              <a:tr h="128425">
                <a:tc>
                  <a:txBody>
                    <a:bodyPr/>
                    <a:lstStyle/>
                    <a:p>
                      <a:pPr marL="0" marR="0" lvl="0" indent="0" algn="l"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Aggregation/Generalization/Binning</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5.6</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b="1" i="0" u="none" strike="noStrike" cap="none" dirty="0">
                          <a:solidFill>
                            <a:srgbClr val="00B050"/>
                          </a:solidFill>
                          <a:latin typeface="Arial"/>
                          <a:ea typeface="Arial"/>
                          <a:cs typeface="Arial"/>
                          <a:sym typeface="Arial"/>
                        </a:rPr>
                        <a:t>✓</a:t>
                      </a:r>
                      <a:endParaRPr sz="700" b="1" u="none" strike="noStrike" cap="none" dirty="0">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tcPr>
                </a:tc>
                <a:extLst>
                  <a:ext uri="{0D108BD9-81ED-4DB2-BD59-A6C34878D82A}">
                    <a16:rowId xmlns:a16="http://schemas.microsoft.com/office/drawing/2014/main" val="10028"/>
                  </a:ext>
                </a:extLst>
              </a:tr>
              <a:tr h="128425">
                <a:tc>
                  <a:txBody>
                    <a:bodyPr/>
                    <a:lstStyle/>
                    <a:p>
                      <a:pPr marL="0" marR="0" lvl="0" indent="0" algn="l"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Rounding</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5.6</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b="1" i="0" u="none" strike="noStrike" cap="none">
                          <a:solidFill>
                            <a:srgbClr val="00B050"/>
                          </a:solidFill>
                          <a:latin typeface="Arial"/>
                          <a:ea typeface="Arial"/>
                          <a:cs typeface="Arial"/>
                          <a:sym typeface="Arial"/>
                        </a:rPr>
                        <a:t>✓</a:t>
                      </a:r>
                      <a:endParaRPr sz="700" b="1" u="none" strike="noStrike" cap="none">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tcPr>
                </a:tc>
                <a:extLst>
                  <a:ext uri="{0D108BD9-81ED-4DB2-BD59-A6C34878D82A}">
                    <a16:rowId xmlns:a16="http://schemas.microsoft.com/office/drawing/2014/main" val="10029"/>
                  </a:ext>
                </a:extLst>
              </a:tr>
              <a:tr h="128425">
                <a:tc>
                  <a:txBody>
                    <a:bodyPr/>
                    <a:lstStyle/>
                    <a:p>
                      <a:pPr marL="0" marR="0" lvl="0" indent="0" algn="l"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Masking</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5.6</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b="1" i="0" u="none" strike="noStrike" cap="none" dirty="0">
                          <a:solidFill>
                            <a:srgbClr val="00B050"/>
                          </a:solidFill>
                          <a:latin typeface="Arial"/>
                          <a:ea typeface="Arial"/>
                          <a:cs typeface="Arial"/>
                          <a:sym typeface="Arial"/>
                        </a:rPr>
                        <a:t>✓</a:t>
                      </a:r>
                      <a:endParaRPr sz="700" b="1" u="none" strike="noStrike" cap="none" dirty="0">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tcPr>
                </a:tc>
                <a:extLst>
                  <a:ext uri="{0D108BD9-81ED-4DB2-BD59-A6C34878D82A}">
                    <a16:rowId xmlns:a16="http://schemas.microsoft.com/office/drawing/2014/main" val="10030"/>
                  </a:ext>
                </a:extLst>
              </a:tr>
              <a:tr h="128425">
                <a:tc>
                  <a:txBody>
                    <a:bodyPr/>
                    <a:lstStyle/>
                    <a:p>
                      <a:pPr marL="0" marR="0" lvl="0" indent="0" algn="l"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Prefix/Suffix-Preserving Pseudonymisation</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6.2.1</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r>
                        <a:rPr lang="en-US" sz="700" b="1" i="0" u="none" strike="noStrike" cap="none" dirty="0">
                          <a:solidFill>
                            <a:srgbClr val="00B050"/>
                          </a:solidFill>
                          <a:latin typeface="Arial"/>
                          <a:ea typeface="Arial"/>
                          <a:cs typeface="Arial"/>
                          <a:sym typeface="Arial"/>
                        </a:rPr>
                        <a:t>✓</a:t>
                      </a:r>
                      <a:endParaRPr sz="700" b="1" u="none" strike="noStrike" cap="none" dirty="0">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tcPr>
                </a:tc>
                <a:extLst>
                  <a:ext uri="{0D108BD9-81ED-4DB2-BD59-A6C34878D82A}">
                    <a16:rowId xmlns:a16="http://schemas.microsoft.com/office/drawing/2014/main" val="10031"/>
                  </a:ext>
                </a:extLst>
              </a:tr>
              <a:tr h="128425">
                <a:tc>
                  <a:txBody>
                    <a:bodyPr/>
                    <a:lstStyle/>
                    <a:p>
                      <a:pPr marL="0" marR="0" lvl="0" indent="0" algn="l"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Format Preserving Pseudonymisation</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051948"/>
                      </a:solidFill>
                      <a:prstDash val="solid"/>
                      <a:round/>
                      <a:headEnd type="none" w="sm" len="sm"/>
                      <a:tailEnd type="none" w="sm" len="sm"/>
                    </a:lnL>
                    <a:lnR w="9525" cap="flat" cmpd="sng">
                      <a:solidFill>
                        <a:srgbClr val="BFBFBF"/>
                      </a:solidFill>
                      <a:prstDash val="solid"/>
                      <a:round/>
                      <a:headEnd type="none" w="sm" len="sm"/>
                      <a:tailEnd type="none" w="sm" len="sm"/>
                    </a:lnR>
                    <a:lnB w="9525" cap="flat" cmpd="sng">
                      <a:solidFill>
                        <a:srgbClr val="051948"/>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700" u="none" strike="noStrike" cap="none">
                          <a:solidFill>
                            <a:srgbClr val="595959"/>
                          </a:solidFill>
                          <a:latin typeface="Arial"/>
                          <a:ea typeface="Arial"/>
                          <a:cs typeface="Arial"/>
                          <a:sym typeface="Arial"/>
                        </a:rPr>
                        <a:t>7.4</a:t>
                      </a:r>
                      <a:endParaRPr sz="70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lnB w="9525" cap="flat" cmpd="sng">
                      <a:solidFill>
                        <a:srgbClr val="051948"/>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700" b="1" i="0" u="none" strike="noStrike" cap="none" dirty="0">
                          <a:solidFill>
                            <a:srgbClr val="00B050"/>
                          </a:solidFill>
                          <a:latin typeface="Arial"/>
                          <a:ea typeface="Arial"/>
                          <a:cs typeface="Arial"/>
                          <a:sym typeface="Arial"/>
                        </a:rPr>
                        <a:t>✓</a:t>
                      </a:r>
                      <a:endParaRPr sz="700" b="1" u="none" strike="noStrike" cap="none" dirty="0">
                        <a:solidFill>
                          <a:srgbClr val="00B050"/>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lnB w="9525" cap="flat" cmpd="sng">
                      <a:solidFill>
                        <a:srgbClr val="051948"/>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lnB w="9525" cap="flat" cmpd="sng">
                      <a:solidFill>
                        <a:srgbClr val="051948"/>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endParaRPr sz="700" b="0" i="0" u="none" strike="noStrike" cap="none">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BFBFBF"/>
                      </a:solidFill>
                      <a:prstDash val="solid"/>
                      <a:round/>
                      <a:headEnd type="none" w="sm" len="sm"/>
                      <a:tailEnd type="none" w="sm" len="sm"/>
                    </a:lnR>
                    <a:lnB w="9525" cap="flat" cmpd="sng">
                      <a:solidFill>
                        <a:srgbClr val="051948"/>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endParaRPr sz="700" b="0" i="0" u="none" strike="noStrike" cap="none" dirty="0">
                        <a:solidFill>
                          <a:srgbClr val="595959"/>
                        </a:solidFill>
                        <a:latin typeface="Arial"/>
                        <a:ea typeface="Arial"/>
                        <a:cs typeface="Arial"/>
                        <a:sym typeface="Arial"/>
                      </a:endParaRPr>
                    </a:p>
                  </a:txBody>
                  <a:tcPr marL="91425" marR="91425" marT="0" marB="0" anchor="ctr">
                    <a:lnL w="9525" cap="flat" cmpd="sng">
                      <a:solidFill>
                        <a:srgbClr val="BFBFBF"/>
                      </a:solidFill>
                      <a:prstDash val="solid"/>
                      <a:round/>
                      <a:headEnd type="none" w="sm" len="sm"/>
                      <a:tailEnd type="none" w="sm" len="sm"/>
                    </a:lnL>
                    <a:lnR w="9525" cap="flat" cmpd="sng">
                      <a:solidFill>
                        <a:srgbClr val="051948"/>
                      </a:solidFill>
                      <a:prstDash val="solid"/>
                      <a:round/>
                      <a:headEnd type="none" w="sm" len="sm"/>
                      <a:tailEnd type="none" w="sm" len="sm"/>
                    </a:lnR>
                    <a:lnB w="9525" cap="flat" cmpd="sng">
                      <a:solidFill>
                        <a:srgbClr val="051948"/>
                      </a:solidFill>
                      <a:prstDash val="solid"/>
                      <a:round/>
                      <a:headEnd type="none" w="sm" len="sm"/>
                      <a:tailEnd type="none" w="sm" len="sm"/>
                    </a:lnB>
                  </a:tcPr>
                </a:tc>
                <a:extLst>
                  <a:ext uri="{0D108BD9-81ED-4DB2-BD59-A6C34878D82A}">
                    <a16:rowId xmlns:a16="http://schemas.microsoft.com/office/drawing/2014/main" val="10032"/>
                  </a:ext>
                </a:extLst>
              </a:tr>
            </a:tbl>
          </a:graphicData>
        </a:graphic>
      </p:graphicFrame>
      <p:sp>
        <p:nvSpPr>
          <p:cNvPr id="99" name="Google Shape;99;g7184dc1bcc_0_12"/>
          <p:cNvSpPr txBox="1"/>
          <p:nvPr/>
        </p:nvSpPr>
        <p:spPr>
          <a:xfrm>
            <a:off x="241800" y="4810271"/>
            <a:ext cx="8609700" cy="1626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700" b="1" dirty="0">
                <a:latin typeface="Arial"/>
                <a:ea typeface="Arial"/>
                <a:cs typeface="Arial"/>
                <a:sym typeface="Arial"/>
              </a:rPr>
              <a:t>REFERENCES TO ENISA DO NOT INDICATE ANY RELATIONSHIP, SPONSORSHIP, OR ENDORSEMENT</a:t>
            </a:r>
            <a:r>
              <a:rPr lang="en-US" sz="700" b="1" dirty="0"/>
              <a:t> </a:t>
            </a:r>
            <a:r>
              <a:rPr lang="en-US" sz="700" b="1" dirty="0">
                <a:latin typeface="Arial"/>
                <a:ea typeface="Arial"/>
                <a:cs typeface="Arial"/>
                <a:sym typeface="Arial"/>
              </a:rPr>
              <a:t>BY ENISA. ALL </a:t>
            </a:r>
            <a:endParaRPr sz="700" b="1" dirty="0">
              <a:latin typeface="Arial"/>
              <a:ea typeface="Arial"/>
              <a:cs typeface="Arial"/>
              <a:sym typeface="Arial"/>
            </a:endParaRPr>
          </a:p>
          <a:p>
            <a:pPr marL="0" marR="0" lvl="0" indent="0" algn="ctr" rtl="0">
              <a:spcBef>
                <a:spcPts val="0"/>
              </a:spcBef>
              <a:spcAft>
                <a:spcPts val="0"/>
              </a:spcAft>
              <a:buNone/>
            </a:pPr>
            <a:r>
              <a:rPr lang="en-US" sz="700" b="1" dirty="0">
                <a:solidFill>
                  <a:schemeClr val="dk1"/>
                </a:solidFill>
                <a:latin typeface="Arial"/>
                <a:ea typeface="Arial"/>
                <a:cs typeface="Arial"/>
                <a:sym typeface="Arial"/>
              </a:rPr>
              <a:t>REFERENCES TO ENISA ARE INTENDED TO CONSTITUTE NOMINATIVE FAIR USE</a:t>
            </a:r>
            <a:r>
              <a:rPr lang="en-US" sz="700" b="1" dirty="0">
                <a:solidFill>
                  <a:schemeClr val="dk1"/>
                </a:solidFill>
              </a:rPr>
              <a:t> </a:t>
            </a:r>
            <a:r>
              <a:rPr lang="en-US" sz="700" b="1" dirty="0">
                <a:solidFill>
                  <a:schemeClr val="dk1"/>
                </a:solidFill>
                <a:latin typeface="Arial"/>
                <a:ea typeface="Arial"/>
                <a:cs typeface="Arial"/>
                <a:sym typeface="Arial"/>
              </a:rPr>
              <a:t>UNDER APPLICABLE TRADEMARK LAWS</a:t>
            </a:r>
            <a:endParaRPr sz="700" dirty="0">
              <a:solidFill>
                <a:srgbClr val="595959"/>
              </a:solidFill>
              <a:latin typeface="Arial"/>
              <a:ea typeface="Arial"/>
              <a:cs typeface="Arial"/>
              <a:sym typeface="Arial"/>
            </a:endParaRPr>
          </a:p>
        </p:txBody>
      </p:sp>
      <p:sp>
        <p:nvSpPr>
          <p:cNvPr id="4" name="TextBox 3">
            <a:extLst>
              <a:ext uri="{FF2B5EF4-FFF2-40B4-BE49-F238E27FC236}">
                <a16:creationId xmlns:a16="http://schemas.microsoft.com/office/drawing/2014/main" id="{033A52D5-2174-1D4D-BAF4-5546C434A3E9}"/>
              </a:ext>
            </a:extLst>
          </p:cNvPr>
          <p:cNvSpPr txBox="1"/>
          <p:nvPr/>
        </p:nvSpPr>
        <p:spPr>
          <a:xfrm>
            <a:off x="8002586" y="4891571"/>
            <a:ext cx="1138453" cy="215444"/>
          </a:xfrm>
          <a:prstGeom prst="rect">
            <a:avLst/>
          </a:prstGeom>
          <a:noFill/>
        </p:spPr>
        <p:txBody>
          <a:bodyPr wrap="none" rtlCol="0">
            <a:spAutoFit/>
          </a:bodyPr>
          <a:lstStyle/>
          <a:p>
            <a:r>
              <a:rPr lang="en-US" sz="800" dirty="0">
                <a:solidFill>
                  <a:schemeClr val="bg1">
                    <a:lumMod val="75000"/>
                  </a:schemeClr>
                </a:solidFill>
              </a:rPr>
              <a:t>As of 24 March 2020</a:t>
            </a: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NISA Comparison Matrix 031720" id="{7E8DD8BF-35BC-DA49-A2E7-60BCFCC52821}" vid="{307C5867-966B-9A43-9CA7-41797305DB57}"/>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33</TotalTime>
  <Words>719</Words>
  <Application>Microsoft Macintosh PowerPoint</Application>
  <PresentationFormat>On-screen Show (16:9)</PresentationFormat>
  <Paragraphs>173</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LaFever</dc:creator>
  <cp:lastModifiedBy>Ted Myerson</cp:lastModifiedBy>
  <cp:revision>5</cp:revision>
  <dcterms:created xsi:type="dcterms:W3CDTF">2020-03-23T20:20:54Z</dcterms:created>
  <dcterms:modified xsi:type="dcterms:W3CDTF">2020-03-23T21:10:00Z</dcterms:modified>
</cp:coreProperties>
</file>